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01" r:id="rId6"/>
    <p:sldId id="302" r:id="rId7"/>
    <p:sldId id="290" r:id="rId8"/>
    <p:sldId id="292" r:id="rId9"/>
    <p:sldId id="306" r:id="rId10"/>
    <p:sldId id="283" r:id="rId11"/>
    <p:sldId id="572" r:id="rId12"/>
    <p:sldId id="304" r:id="rId13"/>
    <p:sldId id="560" r:id="rId14"/>
    <p:sldId id="573" r:id="rId15"/>
    <p:sldId id="575" r:id="rId16"/>
    <p:sldId id="297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61"/>
    <a:srgbClr val="FF6600"/>
    <a:srgbClr val="006CB7"/>
    <a:srgbClr val="1C4584"/>
    <a:srgbClr val="B03895"/>
    <a:srgbClr val="BED7E9"/>
    <a:srgbClr val="6EC49B"/>
    <a:srgbClr val="F5E566"/>
    <a:srgbClr val="F58785"/>
    <a:srgbClr val="FFD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/>
    <p:restoredTop sz="94649"/>
  </p:normalViewPr>
  <p:slideViewPr>
    <p:cSldViewPr snapToGrid="0" snapToObjects="1">
      <p:cViewPr varScale="1">
        <p:scale>
          <a:sx n="111" d="100"/>
          <a:sy n="111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4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Evangelou" userId="fd9fd354-cbf2-41a5-a3c4-b72bb19cc3a3" providerId="ADAL" clId="{72E3E0B8-B873-4648-BC58-EF4C92383A57}"/>
    <pc:docChg chg="undo redo custSel addSld delSld modSld sldOrd">
      <pc:chgData name="Nadia Evangelou" userId="fd9fd354-cbf2-41a5-a3c4-b72bb19cc3a3" providerId="ADAL" clId="{72E3E0B8-B873-4648-BC58-EF4C92383A57}" dt="2025-09-10T14:41:49.854" v="4400" actId="20577"/>
      <pc:docMkLst>
        <pc:docMk/>
      </pc:docMkLst>
      <pc:sldChg chg="modSp mod">
        <pc:chgData name="Nadia Evangelou" userId="fd9fd354-cbf2-41a5-a3c4-b72bb19cc3a3" providerId="ADAL" clId="{72E3E0B8-B873-4648-BC58-EF4C92383A57}" dt="2025-09-09T03:36:49.474" v="104" actId="1076"/>
        <pc:sldMkLst>
          <pc:docMk/>
          <pc:sldMk cId="904174396" sldId="256"/>
        </pc:sldMkLst>
        <pc:spChg chg="mod">
          <ac:chgData name="Nadia Evangelou" userId="fd9fd354-cbf2-41a5-a3c4-b72bb19cc3a3" providerId="ADAL" clId="{72E3E0B8-B873-4648-BC58-EF4C92383A57}" dt="2025-09-09T03:36:17.645" v="100" actId="255"/>
          <ac:spMkLst>
            <pc:docMk/>
            <pc:sldMk cId="904174396" sldId="256"/>
            <ac:spMk id="2" creationId="{5E9344A4-9540-2740-8962-1D64B4943DF1}"/>
          </ac:spMkLst>
        </pc:spChg>
        <pc:spChg chg="mod">
          <ac:chgData name="Nadia Evangelou" userId="fd9fd354-cbf2-41a5-a3c4-b72bb19cc3a3" providerId="ADAL" clId="{72E3E0B8-B873-4648-BC58-EF4C92383A57}" dt="2025-09-09T03:36:49.474" v="104" actId="1076"/>
          <ac:spMkLst>
            <pc:docMk/>
            <pc:sldMk cId="904174396" sldId="256"/>
            <ac:spMk id="4" creationId="{3AF7808F-543E-F128-C79D-97C5814A60F8}"/>
          </ac:spMkLst>
        </pc:spChg>
      </pc:sldChg>
      <pc:sldChg chg="addSp delSp modSp add mod">
        <pc:chgData name="Nadia Evangelou" userId="fd9fd354-cbf2-41a5-a3c4-b72bb19cc3a3" providerId="ADAL" clId="{72E3E0B8-B873-4648-BC58-EF4C92383A57}" dt="2025-09-10T14:37:05.537" v="4312" actId="6549"/>
        <pc:sldMkLst>
          <pc:docMk/>
          <pc:sldMk cId="1025767526" sldId="283"/>
        </pc:sldMkLst>
        <pc:spChg chg="mod">
          <ac:chgData name="Nadia Evangelou" userId="fd9fd354-cbf2-41a5-a3c4-b72bb19cc3a3" providerId="ADAL" clId="{72E3E0B8-B873-4648-BC58-EF4C92383A57}" dt="2025-09-09T15:10:12.035" v="2368" actId="20577"/>
          <ac:spMkLst>
            <pc:docMk/>
            <pc:sldMk cId="1025767526" sldId="283"/>
            <ac:spMk id="2" creationId="{EE152A42-1462-0465-1119-E6B7017781CB}"/>
          </ac:spMkLst>
        </pc:spChg>
        <pc:spChg chg="add del mod">
          <ac:chgData name="Nadia Evangelou" userId="fd9fd354-cbf2-41a5-a3c4-b72bb19cc3a3" providerId="ADAL" clId="{72E3E0B8-B873-4648-BC58-EF4C92383A57}" dt="2025-09-10T02:22:16.573" v="4070" actId="478"/>
          <ac:spMkLst>
            <pc:docMk/>
            <pc:sldMk cId="1025767526" sldId="283"/>
            <ac:spMk id="3" creationId="{4B2CEAEC-C28E-5BF4-EDC4-4B4BC4E8083B}"/>
          </ac:spMkLst>
        </pc:spChg>
        <pc:spChg chg="mod">
          <ac:chgData name="Nadia Evangelou" userId="fd9fd354-cbf2-41a5-a3c4-b72bb19cc3a3" providerId="ADAL" clId="{72E3E0B8-B873-4648-BC58-EF4C92383A57}" dt="2025-09-09T15:14:57.169" v="2445" actId="20577"/>
          <ac:spMkLst>
            <pc:docMk/>
            <pc:sldMk cId="1025767526" sldId="283"/>
            <ac:spMk id="9" creationId="{08BF33D7-1070-9233-2652-17D89E5AFB45}"/>
          </ac:spMkLst>
        </pc:spChg>
        <pc:spChg chg="mod">
          <ac:chgData name="Nadia Evangelou" userId="fd9fd354-cbf2-41a5-a3c4-b72bb19cc3a3" providerId="ADAL" clId="{72E3E0B8-B873-4648-BC58-EF4C92383A57}" dt="2025-09-09T15:15:35.165" v="2451" actId="20577"/>
          <ac:spMkLst>
            <pc:docMk/>
            <pc:sldMk cId="1025767526" sldId="283"/>
            <ac:spMk id="31" creationId="{4D9D1BE7-738D-5A17-9001-838A85641D86}"/>
          </ac:spMkLst>
        </pc:spChg>
        <pc:spChg chg="mod">
          <ac:chgData name="Nadia Evangelou" userId="fd9fd354-cbf2-41a5-a3c4-b72bb19cc3a3" providerId="ADAL" clId="{72E3E0B8-B873-4648-BC58-EF4C92383A57}" dt="2025-09-09T15:23:11.257" v="2526" actId="20577"/>
          <ac:spMkLst>
            <pc:docMk/>
            <pc:sldMk cId="1025767526" sldId="283"/>
            <ac:spMk id="32" creationId="{0A3D5A39-BF20-FF19-6AC8-088DFE16648B}"/>
          </ac:spMkLst>
        </pc:spChg>
        <pc:spChg chg="mod">
          <ac:chgData name="Nadia Evangelou" userId="fd9fd354-cbf2-41a5-a3c4-b72bb19cc3a3" providerId="ADAL" clId="{72E3E0B8-B873-4648-BC58-EF4C92383A57}" dt="2025-09-09T15:16:11.267" v="2459" actId="20577"/>
          <ac:spMkLst>
            <pc:docMk/>
            <pc:sldMk cId="1025767526" sldId="283"/>
            <ac:spMk id="36" creationId="{13C4BF02-9C83-2833-46E1-5E989693B4E5}"/>
          </ac:spMkLst>
        </pc:spChg>
        <pc:spChg chg="mod">
          <ac:chgData name="Nadia Evangelou" userId="fd9fd354-cbf2-41a5-a3c4-b72bb19cc3a3" providerId="ADAL" clId="{72E3E0B8-B873-4648-BC58-EF4C92383A57}" dt="2025-09-09T15:18:28.705" v="2467" actId="20577"/>
          <ac:spMkLst>
            <pc:docMk/>
            <pc:sldMk cId="1025767526" sldId="283"/>
            <ac:spMk id="37" creationId="{29F131A8-CBE5-04EE-4E62-7C447F43461D}"/>
          </ac:spMkLst>
        </pc:spChg>
        <pc:spChg chg="mod">
          <ac:chgData name="Nadia Evangelou" userId="fd9fd354-cbf2-41a5-a3c4-b72bb19cc3a3" providerId="ADAL" clId="{72E3E0B8-B873-4648-BC58-EF4C92383A57}" dt="2025-09-10T14:37:05.537" v="4312" actId="6549"/>
          <ac:spMkLst>
            <pc:docMk/>
            <pc:sldMk cId="1025767526" sldId="283"/>
            <ac:spMk id="176" creationId="{00000000-0000-0000-0000-000000000000}"/>
          </ac:spMkLst>
        </pc:spChg>
      </pc:sldChg>
      <pc:sldChg chg="delSp modSp del mod">
        <pc:chgData name="Nadia Evangelou" userId="fd9fd354-cbf2-41a5-a3c4-b72bb19cc3a3" providerId="ADAL" clId="{72E3E0B8-B873-4648-BC58-EF4C92383A57}" dt="2025-09-09T23:46:59.589" v="3386" actId="47"/>
        <pc:sldMkLst>
          <pc:docMk/>
          <pc:sldMk cId="3713886857" sldId="289"/>
        </pc:sldMkLst>
        <pc:spChg chg="mod">
          <ac:chgData name="Nadia Evangelou" userId="fd9fd354-cbf2-41a5-a3c4-b72bb19cc3a3" providerId="ADAL" clId="{72E3E0B8-B873-4648-BC58-EF4C92383A57}" dt="2025-09-09T05:31:05.786" v="1112" actId="14100"/>
          <ac:spMkLst>
            <pc:docMk/>
            <pc:sldMk cId="3713886857" sldId="289"/>
            <ac:spMk id="4" creationId="{F7BA2D67-6175-4D64-0AE7-71A68120F53A}"/>
          </ac:spMkLst>
        </pc:spChg>
        <pc:spChg chg="del">
          <ac:chgData name="Nadia Evangelou" userId="fd9fd354-cbf2-41a5-a3c4-b72bb19cc3a3" providerId="ADAL" clId="{72E3E0B8-B873-4648-BC58-EF4C92383A57}" dt="2025-09-09T03:45:59.117" v="158" actId="478"/>
          <ac:spMkLst>
            <pc:docMk/>
            <pc:sldMk cId="3713886857" sldId="289"/>
            <ac:spMk id="6" creationId="{E0C6625C-A684-580D-04D3-50D7C7F25715}"/>
          </ac:spMkLst>
        </pc:spChg>
        <pc:spChg chg="del">
          <ac:chgData name="Nadia Evangelou" userId="fd9fd354-cbf2-41a5-a3c4-b72bb19cc3a3" providerId="ADAL" clId="{72E3E0B8-B873-4648-BC58-EF4C92383A57}" dt="2025-09-09T03:46:11.983" v="164" actId="478"/>
          <ac:spMkLst>
            <pc:docMk/>
            <pc:sldMk cId="3713886857" sldId="289"/>
            <ac:spMk id="7" creationId="{C40FA3F9-21E6-2872-6D4C-D71CB466F4F3}"/>
          </ac:spMkLst>
        </pc:spChg>
        <pc:spChg chg="del">
          <ac:chgData name="Nadia Evangelou" userId="fd9fd354-cbf2-41a5-a3c4-b72bb19cc3a3" providerId="ADAL" clId="{72E3E0B8-B873-4648-BC58-EF4C92383A57}" dt="2025-09-09T03:46:09.369" v="163" actId="478"/>
          <ac:spMkLst>
            <pc:docMk/>
            <pc:sldMk cId="3713886857" sldId="289"/>
            <ac:spMk id="8" creationId="{F66D3815-7F39-EC12-A537-FE2D50AB332F}"/>
          </ac:spMkLst>
        </pc:spChg>
        <pc:spChg chg="del">
          <ac:chgData name="Nadia Evangelou" userId="fd9fd354-cbf2-41a5-a3c4-b72bb19cc3a3" providerId="ADAL" clId="{72E3E0B8-B873-4648-BC58-EF4C92383A57}" dt="2025-09-09T03:45:54.914" v="156" actId="478"/>
          <ac:spMkLst>
            <pc:docMk/>
            <pc:sldMk cId="3713886857" sldId="289"/>
            <ac:spMk id="20" creationId="{0C2540D6-F54F-5C0A-E2B5-3481671530F0}"/>
          </ac:spMkLst>
        </pc:spChg>
        <pc:spChg chg="del">
          <ac:chgData name="Nadia Evangelou" userId="fd9fd354-cbf2-41a5-a3c4-b72bb19cc3a3" providerId="ADAL" clId="{72E3E0B8-B873-4648-BC58-EF4C92383A57}" dt="2025-09-09T03:45:57.008" v="157" actId="478"/>
          <ac:spMkLst>
            <pc:docMk/>
            <pc:sldMk cId="3713886857" sldId="289"/>
            <ac:spMk id="21" creationId="{7BBC1434-9D36-F710-61A8-69212D3B49A0}"/>
          </ac:spMkLst>
        </pc:spChg>
        <pc:spChg chg="del">
          <ac:chgData name="Nadia Evangelou" userId="fd9fd354-cbf2-41a5-a3c4-b72bb19cc3a3" providerId="ADAL" clId="{72E3E0B8-B873-4648-BC58-EF4C92383A57}" dt="2025-09-09T03:46:01.996" v="159" actId="478"/>
          <ac:spMkLst>
            <pc:docMk/>
            <pc:sldMk cId="3713886857" sldId="289"/>
            <ac:spMk id="37" creationId="{E7BC942E-76A9-D38D-C5F7-D759A6C6598C}"/>
          </ac:spMkLst>
        </pc:spChg>
        <pc:spChg chg="del">
          <ac:chgData name="Nadia Evangelou" userId="fd9fd354-cbf2-41a5-a3c4-b72bb19cc3a3" providerId="ADAL" clId="{72E3E0B8-B873-4648-BC58-EF4C92383A57}" dt="2025-09-09T03:45:51.323" v="154" actId="478"/>
          <ac:spMkLst>
            <pc:docMk/>
            <pc:sldMk cId="3713886857" sldId="289"/>
            <ac:spMk id="42" creationId="{F0640558-55EA-3EA5-4CAC-6BF8F1FFD75A}"/>
          </ac:spMkLst>
        </pc:spChg>
        <pc:spChg chg="del">
          <ac:chgData name="Nadia Evangelou" userId="fd9fd354-cbf2-41a5-a3c4-b72bb19cc3a3" providerId="ADAL" clId="{72E3E0B8-B873-4648-BC58-EF4C92383A57}" dt="2025-09-09T03:46:07.323" v="162" actId="478"/>
          <ac:spMkLst>
            <pc:docMk/>
            <pc:sldMk cId="3713886857" sldId="289"/>
            <ac:spMk id="47" creationId="{40E24259-9A40-9FC1-8663-64213389738A}"/>
          </ac:spMkLst>
        </pc:spChg>
        <pc:grpChg chg="del">
          <ac:chgData name="Nadia Evangelou" userId="fd9fd354-cbf2-41a5-a3c4-b72bb19cc3a3" providerId="ADAL" clId="{72E3E0B8-B873-4648-BC58-EF4C92383A57}" dt="2025-09-09T03:45:49.384" v="153" actId="478"/>
          <ac:grpSpMkLst>
            <pc:docMk/>
            <pc:sldMk cId="3713886857" sldId="289"/>
            <ac:grpSpMk id="2" creationId="{DC680255-4D44-920B-D54E-99309298876A}"/>
          </ac:grpSpMkLst>
        </pc:grpChg>
        <pc:grpChg chg="del">
          <ac:chgData name="Nadia Evangelou" userId="fd9fd354-cbf2-41a5-a3c4-b72bb19cc3a3" providerId="ADAL" clId="{72E3E0B8-B873-4648-BC58-EF4C92383A57}" dt="2025-09-09T03:45:53.006" v="155" actId="478"/>
          <ac:grpSpMkLst>
            <pc:docMk/>
            <pc:sldMk cId="3713886857" sldId="289"/>
            <ac:grpSpMk id="24" creationId="{3E139F0A-BB34-8CD5-72D8-7D352E48F8E7}"/>
          </ac:grpSpMkLst>
        </pc:grpChg>
        <pc:grpChg chg="del">
          <ac:chgData name="Nadia Evangelou" userId="fd9fd354-cbf2-41a5-a3c4-b72bb19cc3a3" providerId="ADAL" clId="{72E3E0B8-B873-4648-BC58-EF4C92383A57}" dt="2025-09-09T03:46:03.491" v="160" actId="478"/>
          <ac:grpSpMkLst>
            <pc:docMk/>
            <pc:sldMk cId="3713886857" sldId="289"/>
            <ac:grpSpMk id="39" creationId="{13EB0414-73BC-C7F5-F296-7FF32A86CCC4}"/>
          </ac:grpSpMkLst>
        </pc:grpChg>
        <pc:grpChg chg="del">
          <ac:chgData name="Nadia Evangelou" userId="fd9fd354-cbf2-41a5-a3c4-b72bb19cc3a3" providerId="ADAL" clId="{72E3E0B8-B873-4648-BC58-EF4C92383A57}" dt="2025-09-09T03:46:05.192" v="161" actId="478"/>
          <ac:grpSpMkLst>
            <pc:docMk/>
            <pc:sldMk cId="3713886857" sldId="289"/>
            <ac:grpSpMk id="44" creationId="{CFE7EB42-568B-9AA7-EEEC-2B22DCF92420}"/>
          </ac:grpSpMkLst>
        </pc:grpChg>
        <pc:cxnChg chg="del">
          <ac:chgData name="Nadia Evangelou" userId="fd9fd354-cbf2-41a5-a3c4-b72bb19cc3a3" providerId="ADAL" clId="{72E3E0B8-B873-4648-BC58-EF4C92383A57}" dt="2025-09-09T03:46:13.819" v="165" actId="478"/>
          <ac:cxnSpMkLst>
            <pc:docMk/>
            <pc:sldMk cId="3713886857" sldId="289"/>
            <ac:cxnSpMk id="5" creationId="{27F83A86-2869-79B3-D4D9-1AD7915209DE}"/>
          </ac:cxnSpMkLst>
        </pc:cxnChg>
      </pc:sldChg>
      <pc:sldChg chg="addSp delSp modSp mod">
        <pc:chgData name="Nadia Evangelou" userId="fd9fd354-cbf2-41a5-a3c4-b72bb19cc3a3" providerId="ADAL" clId="{72E3E0B8-B873-4648-BC58-EF4C92383A57}" dt="2025-09-10T02:20:44.568" v="3972"/>
        <pc:sldMkLst>
          <pc:docMk/>
          <pc:sldMk cId="2498026890" sldId="290"/>
        </pc:sldMkLst>
        <pc:spChg chg="mod">
          <ac:chgData name="Nadia Evangelou" userId="fd9fd354-cbf2-41a5-a3c4-b72bb19cc3a3" providerId="ADAL" clId="{72E3E0B8-B873-4648-BC58-EF4C92383A57}" dt="2025-09-09T05:32:07.428" v="1133" actId="14100"/>
          <ac:spMkLst>
            <pc:docMk/>
            <pc:sldMk cId="2498026890" sldId="290"/>
            <ac:spMk id="2" creationId="{B085E6D6-2856-4B40-0B0A-C3A7064D9BB4}"/>
          </ac:spMkLst>
        </pc:spChg>
        <pc:spChg chg="mod">
          <ac:chgData name="Nadia Evangelou" userId="fd9fd354-cbf2-41a5-a3c4-b72bb19cc3a3" providerId="ADAL" clId="{72E3E0B8-B873-4648-BC58-EF4C92383A57}" dt="2025-09-09T05:41:12.873" v="1368" actId="14100"/>
          <ac:spMkLst>
            <pc:docMk/>
            <pc:sldMk cId="2498026890" sldId="290"/>
            <ac:spMk id="4" creationId="{A2939B1C-D2EA-8866-2AD4-59676BB4FFC6}"/>
          </ac:spMkLst>
        </pc:spChg>
        <pc:spChg chg="mod">
          <ac:chgData name="Nadia Evangelou" userId="fd9fd354-cbf2-41a5-a3c4-b72bb19cc3a3" providerId="ADAL" clId="{72E3E0B8-B873-4648-BC58-EF4C92383A57}" dt="2025-09-09T05:41:13.521" v="1369" actId="1076"/>
          <ac:spMkLst>
            <pc:docMk/>
            <pc:sldMk cId="2498026890" sldId="290"/>
            <ac:spMk id="5" creationId="{12DAD7EB-B4FD-48B3-59AE-8328071B8E94}"/>
          </ac:spMkLst>
        </pc:spChg>
        <pc:spChg chg="add mod">
          <ac:chgData name="Nadia Evangelou" userId="fd9fd354-cbf2-41a5-a3c4-b72bb19cc3a3" providerId="ADAL" clId="{72E3E0B8-B873-4648-BC58-EF4C92383A57}" dt="2025-09-10T02:20:44.568" v="3972"/>
          <ac:spMkLst>
            <pc:docMk/>
            <pc:sldMk cId="2498026890" sldId="290"/>
            <ac:spMk id="6" creationId="{4F8CA003-53DD-DE17-44B4-0E234AE1F850}"/>
          </ac:spMkLst>
        </pc:spChg>
        <pc:spChg chg="del">
          <ac:chgData name="Nadia Evangelou" userId="fd9fd354-cbf2-41a5-a3c4-b72bb19cc3a3" providerId="ADAL" clId="{72E3E0B8-B873-4648-BC58-EF4C92383A57}" dt="2025-09-09T05:34:47.098" v="1240" actId="478"/>
          <ac:spMkLst>
            <pc:docMk/>
            <pc:sldMk cId="2498026890" sldId="290"/>
            <ac:spMk id="7" creationId="{A34B1BDB-BFBD-CF4C-91F3-4B8607AC2CC7}"/>
          </ac:spMkLst>
        </pc:spChg>
        <pc:spChg chg="add mod">
          <ac:chgData name="Nadia Evangelou" userId="fd9fd354-cbf2-41a5-a3c4-b72bb19cc3a3" providerId="ADAL" clId="{72E3E0B8-B873-4648-BC58-EF4C92383A57}" dt="2025-09-09T05:37:59.012" v="1312" actId="14100"/>
          <ac:spMkLst>
            <pc:docMk/>
            <pc:sldMk cId="2498026890" sldId="290"/>
            <ac:spMk id="8" creationId="{C50EBD16-860C-7C24-3322-5D65E8222EBA}"/>
          </ac:spMkLst>
        </pc:spChg>
        <pc:spChg chg="mod">
          <ac:chgData name="Nadia Evangelou" userId="fd9fd354-cbf2-41a5-a3c4-b72bb19cc3a3" providerId="ADAL" clId="{72E3E0B8-B873-4648-BC58-EF4C92383A57}" dt="2025-09-09T05:41:14.024" v="1370" actId="1076"/>
          <ac:spMkLst>
            <pc:docMk/>
            <pc:sldMk cId="2498026890" sldId="290"/>
            <ac:spMk id="9" creationId="{2502E0BC-76E3-EDED-811C-3C0B1B5094EA}"/>
          </ac:spMkLst>
        </pc:spChg>
        <pc:spChg chg="del">
          <ac:chgData name="Nadia Evangelou" userId="fd9fd354-cbf2-41a5-a3c4-b72bb19cc3a3" providerId="ADAL" clId="{72E3E0B8-B873-4648-BC58-EF4C92383A57}" dt="2025-09-09T05:37:50.583" v="1310" actId="478"/>
          <ac:spMkLst>
            <pc:docMk/>
            <pc:sldMk cId="2498026890" sldId="290"/>
            <ac:spMk id="10" creationId="{3A2AA268-CF4B-736C-4029-848B9079D6C9}"/>
          </ac:spMkLst>
        </pc:spChg>
        <pc:spChg chg="add mod">
          <ac:chgData name="Nadia Evangelou" userId="fd9fd354-cbf2-41a5-a3c4-b72bb19cc3a3" providerId="ADAL" clId="{72E3E0B8-B873-4648-BC58-EF4C92383A57}" dt="2025-09-09T05:38:02.560" v="1313" actId="1076"/>
          <ac:spMkLst>
            <pc:docMk/>
            <pc:sldMk cId="2498026890" sldId="290"/>
            <ac:spMk id="11" creationId="{B499FB4D-494B-1BA5-85A2-C366DAD54847}"/>
          </ac:spMkLst>
        </pc:spChg>
        <pc:spChg chg="add mod">
          <ac:chgData name="Nadia Evangelou" userId="fd9fd354-cbf2-41a5-a3c4-b72bb19cc3a3" providerId="ADAL" clId="{72E3E0B8-B873-4648-BC58-EF4C92383A57}" dt="2025-09-09T05:41:11.221" v="1362" actId="1076"/>
          <ac:spMkLst>
            <pc:docMk/>
            <pc:sldMk cId="2498026890" sldId="290"/>
            <ac:spMk id="12" creationId="{4D2BDD15-5C59-46E3-D5CF-ADDEEFCA82CE}"/>
          </ac:spMkLst>
        </pc:spChg>
        <pc:spChg chg="add mod">
          <ac:chgData name="Nadia Evangelou" userId="fd9fd354-cbf2-41a5-a3c4-b72bb19cc3a3" providerId="ADAL" clId="{72E3E0B8-B873-4648-BC58-EF4C92383A57}" dt="2025-09-09T05:41:11.017" v="1361" actId="1076"/>
          <ac:spMkLst>
            <pc:docMk/>
            <pc:sldMk cId="2498026890" sldId="290"/>
            <ac:spMk id="13" creationId="{2576B05D-5D5C-F7D2-283E-FC3E30646E38}"/>
          </ac:spMkLst>
        </pc:spChg>
        <pc:spChg chg="add mod">
          <ac:chgData name="Nadia Evangelou" userId="fd9fd354-cbf2-41a5-a3c4-b72bb19cc3a3" providerId="ADAL" clId="{72E3E0B8-B873-4648-BC58-EF4C92383A57}" dt="2025-09-09T05:39:34.560" v="1330" actId="1076"/>
          <ac:spMkLst>
            <pc:docMk/>
            <pc:sldMk cId="2498026890" sldId="290"/>
            <ac:spMk id="14" creationId="{8708ADA6-71F6-9B09-648B-883BCDF2BF27}"/>
          </ac:spMkLst>
        </pc:spChg>
        <pc:spChg chg="add mod">
          <ac:chgData name="Nadia Evangelou" userId="fd9fd354-cbf2-41a5-a3c4-b72bb19cc3a3" providerId="ADAL" clId="{72E3E0B8-B873-4648-BC58-EF4C92383A57}" dt="2025-09-09T05:39:40.850" v="1332" actId="1076"/>
          <ac:spMkLst>
            <pc:docMk/>
            <pc:sldMk cId="2498026890" sldId="290"/>
            <ac:spMk id="15" creationId="{BCBFE0D3-8F02-76CB-FE6D-7E67B336575E}"/>
          </ac:spMkLst>
        </pc:spChg>
        <pc:spChg chg="add mod">
          <ac:chgData name="Nadia Evangelou" userId="fd9fd354-cbf2-41a5-a3c4-b72bb19cc3a3" providerId="ADAL" clId="{72E3E0B8-B873-4648-BC58-EF4C92383A57}" dt="2025-09-09T05:41:27.667" v="1373" actId="1076"/>
          <ac:spMkLst>
            <pc:docMk/>
            <pc:sldMk cId="2498026890" sldId="290"/>
            <ac:spMk id="16" creationId="{02637C3D-F8A0-1EDF-0951-764F373DE44C}"/>
          </ac:spMkLst>
        </pc:spChg>
        <pc:spChg chg="add mod">
          <ac:chgData name="Nadia Evangelou" userId="fd9fd354-cbf2-41a5-a3c4-b72bb19cc3a3" providerId="ADAL" clId="{72E3E0B8-B873-4648-BC58-EF4C92383A57}" dt="2025-09-09T05:42:30.909" v="1389" actId="1076"/>
          <ac:spMkLst>
            <pc:docMk/>
            <pc:sldMk cId="2498026890" sldId="290"/>
            <ac:spMk id="19" creationId="{389EA3F5-CBD7-90EA-2928-9E3D1BCB5AEB}"/>
          </ac:spMkLst>
        </pc:spChg>
        <pc:spChg chg="add mod">
          <ac:chgData name="Nadia Evangelou" userId="fd9fd354-cbf2-41a5-a3c4-b72bb19cc3a3" providerId="ADAL" clId="{72E3E0B8-B873-4648-BC58-EF4C92383A57}" dt="2025-09-09T05:46:43.554" v="1563" actId="1076"/>
          <ac:spMkLst>
            <pc:docMk/>
            <pc:sldMk cId="2498026890" sldId="290"/>
            <ac:spMk id="20" creationId="{A0E34197-4B79-12BD-8066-9B1C5E2CE670}"/>
          </ac:spMkLst>
        </pc:spChg>
        <pc:spChg chg="add mod">
          <ac:chgData name="Nadia Evangelou" userId="fd9fd354-cbf2-41a5-a3c4-b72bb19cc3a3" providerId="ADAL" clId="{72E3E0B8-B873-4648-BC58-EF4C92383A57}" dt="2025-09-09T05:43:57.495" v="1403" actId="1076"/>
          <ac:spMkLst>
            <pc:docMk/>
            <pc:sldMk cId="2498026890" sldId="290"/>
            <ac:spMk id="21" creationId="{532C8F9A-2712-FF66-1224-07CEAA9FB063}"/>
          </ac:spMkLst>
        </pc:spChg>
        <pc:spChg chg="add mod">
          <ac:chgData name="Nadia Evangelou" userId="fd9fd354-cbf2-41a5-a3c4-b72bb19cc3a3" providerId="ADAL" clId="{72E3E0B8-B873-4648-BC58-EF4C92383A57}" dt="2025-09-09T05:46:52.938" v="1566" actId="1076"/>
          <ac:spMkLst>
            <pc:docMk/>
            <pc:sldMk cId="2498026890" sldId="290"/>
            <ac:spMk id="22" creationId="{032063F0-53AF-9873-9B1D-77B488EE339B}"/>
          </ac:spMkLst>
        </pc:spChg>
        <pc:spChg chg="add mod">
          <ac:chgData name="Nadia Evangelou" userId="fd9fd354-cbf2-41a5-a3c4-b72bb19cc3a3" providerId="ADAL" clId="{72E3E0B8-B873-4648-BC58-EF4C92383A57}" dt="2025-09-09T05:42:39.164" v="1392"/>
          <ac:spMkLst>
            <pc:docMk/>
            <pc:sldMk cId="2498026890" sldId="290"/>
            <ac:spMk id="23" creationId="{F538AB66-9F69-899D-EBBF-FA08D2F5C282}"/>
          </ac:spMkLst>
        </pc:spChg>
        <pc:spChg chg="add mod">
          <ac:chgData name="Nadia Evangelou" userId="fd9fd354-cbf2-41a5-a3c4-b72bb19cc3a3" providerId="ADAL" clId="{72E3E0B8-B873-4648-BC58-EF4C92383A57}" dt="2025-09-09T05:46:46.932" v="1564" actId="1076"/>
          <ac:spMkLst>
            <pc:docMk/>
            <pc:sldMk cId="2498026890" sldId="290"/>
            <ac:spMk id="24" creationId="{496B56DE-F740-B3C9-CF21-D644FBEFA6F7}"/>
          </ac:spMkLst>
        </pc:spChg>
        <pc:graphicFrameChg chg="del">
          <ac:chgData name="Nadia Evangelou" userId="fd9fd354-cbf2-41a5-a3c4-b72bb19cc3a3" providerId="ADAL" clId="{72E3E0B8-B873-4648-BC58-EF4C92383A57}" dt="2025-09-09T05:31:23.545" v="1113" actId="478"/>
          <ac:graphicFrameMkLst>
            <pc:docMk/>
            <pc:sldMk cId="2498026890" sldId="290"/>
            <ac:graphicFrameMk id="6" creationId="{F5DDC7B9-DEB2-22B7-E819-5B1656AAB3F0}"/>
          </ac:graphicFrameMkLst>
        </pc:graphicFrameChg>
        <pc:cxnChg chg="add del mod">
          <ac:chgData name="Nadia Evangelou" userId="fd9fd354-cbf2-41a5-a3c4-b72bb19cc3a3" providerId="ADAL" clId="{72E3E0B8-B873-4648-BC58-EF4C92383A57}" dt="2025-09-09T05:41:10.792" v="1360" actId="11529"/>
          <ac:cxnSpMkLst>
            <pc:docMk/>
            <pc:sldMk cId="2498026890" sldId="290"/>
            <ac:cxnSpMk id="18" creationId="{2B651785-D6D7-2048-6FC4-127FC51ECC62}"/>
          </ac:cxnSpMkLst>
        </pc:cxnChg>
        <pc:cxnChg chg="add mod">
          <ac:chgData name="Nadia Evangelou" userId="fd9fd354-cbf2-41a5-a3c4-b72bb19cc3a3" providerId="ADAL" clId="{72E3E0B8-B873-4648-BC58-EF4C92383A57}" dt="2025-09-09T05:43:10.619" v="1397" actId="14100"/>
          <ac:cxnSpMkLst>
            <pc:docMk/>
            <pc:sldMk cId="2498026890" sldId="290"/>
            <ac:cxnSpMk id="26" creationId="{09F5E077-3865-F022-7483-B7B3E46B033E}"/>
          </ac:cxnSpMkLst>
        </pc:cxnChg>
        <pc:cxnChg chg="add mod">
          <ac:chgData name="Nadia Evangelou" userId="fd9fd354-cbf2-41a5-a3c4-b72bb19cc3a3" providerId="ADAL" clId="{72E3E0B8-B873-4648-BC58-EF4C92383A57}" dt="2025-09-09T05:43:34.974" v="1400" actId="693"/>
          <ac:cxnSpMkLst>
            <pc:docMk/>
            <pc:sldMk cId="2498026890" sldId="290"/>
            <ac:cxnSpMk id="28" creationId="{82660A85-C203-531E-C10C-52C4503EBB89}"/>
          </ac:cxnSpMkLst>
        </pc:cxnChg>
        <pc:cxnChg chg="add mod">
          <ac:chgData name="Nadia Evangelou" userId="fd9fd354-cbf2-41a5-a3c4-b72bb19cc3a3" providerId="ADAL" clId="{72E3E0B8-B873-4648-BC58-EF4C92383A57}" dt="2025-09-09T05:43:46.289" v="1402" actId="1076"/>
          <ac:cxnSpMkLst>
            <pc:docMk/>
            <pc:sldMk cId="2498026890" sldId="290"/>
            <ac:cxnSpMk id="29" creationId="{906E5FD3-4718-1A8C-753D-BD29E51730A6}"/>
          </ac:cxnSpMkLst>
        </pc:cxnChg>
      </pc:sldChg>
      <pc:sldChg chg="del">
        <pc:chgData name="Nadia Evangelou" userId="fd9fd354-cbf2-41a5-a3c4-b72bb19cc3a3" providerId="ADAL" clId="{72E3E0B8-B873-4648-BC58-EF4C92383A57}" dt="2025-09-09T05:46:05.469" v="1560" actId="47"/>
        <pc:sldMkLst>
          <pc:docMk/>
          <pc:sldMk cId="3755623768" sldId="291"/>
        </pc:sldMkLst>
      </pc:sldChg>
      <pc:sldChg chg="addSp delSp modSp mod ord">
        <pc:chgData name="Nadia Evangelou" userId="fd9fd354-cbf2-41a5-a3c4-b72bb19cc3a3" providerId="ADAL" clId="{72E3E0B8-B873-4648-BC58-EF4C92383A57}" dt="2025-09-10T14:41:17.069" v="4365" actId="255"/>
        <pc:sldMkLst>
          <pc:docMk/>
          <pc:sldMk cId="4010747694" sldId="292"/>
        </pc:sldMkLst>
        <pc:spChg chg="mod">
          <ac:chgData name="Nadia Evangelou" userId="fd9fd354-cbf2-41a5-a3c4-b72bb19cc3a3" providerId="ADAL" clId="{72E3E0B8-B873-4648-BC58-EF4C92383A57}" dt="2025-09-09T14:05:29.740" v="1708" actId="20577"/>
          <ac:spMkLst>
            <pc:docMk/>
            <pc:sldMk cId="4010747694" sldId="292"/>
            <ac:spMk id="2" creationId="{2DA123E9-0343-DC41-D70C-7E6F1285A128}"/>
          </ac:spMkLst>
        </pc:spChg>
        <pc:spChg chg="add mod">
          <ac:chgData name="Nadia Evangelou" userId="fd9fd354-cbf2-41a5-a3c4-b72bb19cc3a3" providerId="ADAL" clId="{72E3E0B8-B873-4648-BC58-EF4C92383A57}" dt="2025-09-10T14:41:02.024" v="4361" actId="113"/>
          <ac:spMkLst>
            <pc:docMk/>
            <pc:sldMk cId="4010747694" sldId="292"/>
            <ac:spMk id="4" creationId="{2EE0BA86-2871-270F-60B4-BCBC7A44EA2A}"/>
          </ac:spMkLst>
        </pc:spChg>
        <pc:spChg chg="add mod">
          <ac:chgData name="Nadia Evangelou" userId="fd9fd354-cbf2-41a5-a3c4-b72bb19cc3a3" providerId="ADAL" clId="{72E3E0B8-B873-4648-BC58-EF4C92383A57}" dt="2025-09-10T02:21:05.030" v="3996" actId="20577"/>
          <ac:spMkLst>
            <pc:docMk/>
            <pc:sldMk cId="4010747694" sldId="292"/>
            <ac:spMk id="5" creationId="{555286F2-D8A4-DF54-5B2A-5D93C79592B6}"/>
          </ac:spMkLst>
        </pc:spChg>
        <pc:spChg chg="add del mod">
          <ac:chgData name="Nadia Evangelou" userId="fd9fd354-cbf2-41a5-a3c4-b72bb19cc3a3" providerId="ADAL" clId="{72E3E0B8-B873-4648-BC58-EF4C92383A57}" dt="2025-09-09T14:19:51.528" v="1829" actId="478"/>
          <ac:spMkLst>
            <pc:docMk/>
            <pc:sldMk cId="4010747694" sldId="292"/>
            <ac:spMk id="5" creationId="{AD7134B6-1AF4-133D-C68E-7C11350BC4E9}"/>
          </ac:spMkLst>
        </pc:spChg>
        <pc:spChg chg="del">
          <ac:chgData name="Nadia Evangelou" userId="fd9fd354-cbf2-41a5-a3c4-b72bb19cc3a3" providerId="ADAL" clId="{72E3E0B8-B873-4648-BC58-EF4C92383A57}" dt="2025-09-09T13:47:20.790" v="1638" actId="478"/>
          <ac:spMkLst>
            <pc:docMk/>
            <pc:sldMk cId="4010747694" sldId="292"/>
            <ac:spMk id="8" creationId="{F4FDC10E-24C5-DCE5-E9C8-4B8B68288016}"/>
          </ac:spMkLst>
        </pc:spChg>
        <pc:spChg chg="add mod">
          <ac:chgData name="Nadia Evangelou" userId="fd9fd354-cbf2-41a5-a3c4-b72bb19cc3a3" providerId="ADAL" clId="{72E3E0B8-B873-4648-BC58-EF4C92383A57}" dt="2025-09-10T14:41:17.069" v="4365" actId="255"/>
          <ac:spMkLst>
            <pc:docMk/>
            <pc:sldMk cId="4010747694" sldId="292"/>
            <ac:spMk id="12" creationId="{C8AC9430-0A89-73ED-840E-8725412170A8}"/>
          </ac:spMkLst>
        </pc:spChg>
        <pc:spChg chg="add mod">
          <ac:chgData name="Nadia Evangelou" userId="fd9fd354-cbf2-41a5-a3c4-b72bb19cc3a3" providerId="ADAL" clId="{72E3E0B8-B873-4648-BC58-EF4C92383A57}" dt="2025-09-09T14:21:18.976" v="1870" actId="1076"/>
          <ac:spMkLst>
            <pc:docMk/>
            <pc:sldMk cId="4010747694" sldId="292"/>
            <ac:spMk id="13" creationId="{BA92DBBF-BB08-BC44-510B-F855865C32FA}"/>
          </ac:spMkLst>
        </pc:spChg>
        <pc:picChg chg="del">
          <ac:chgData name="Nadia Evangelou" userId="fd9fd354-cbf2-41a5-a3c4-b72bb19cc3a3" providerId="ADAL" clId="{72E3E0B8-B873-4648-BC58-EF4C92383A57}" dt="2025-09-09T05:44:12.150" v="1404" actId="478"/>
          <ac:picMkLst>
            <pc:docMk/>
            <pc:sldMk cId="4010747694" sldId="292"/>
            <ac:picMk id="7" creationId="{C95DBDB4-934A-697A-6D5C-35C0B1EBCDD4}"/>
          </ac:picMkLst>
        </pc:picChg>
        <pc:picChg chg="add del mod">
          <ac:chgData name="Nadia Evangelou" userId="fd9fd354-cbf2-41a5-a3c4-b72bb19cc3a3" providerId="ADAL" clId="{72E3E0B8-B873-4648-BC58-EF4C92383A57}" dt="2025-09-09T14:18:06.138" v="1798" actId="478"/>
          <ac:picMkLst>
            <pc:docMk/>
            <pc:sldMk cId="4010747694" sldId="292"/>
            <ac:picMk id="9" creationId="{06EE25DC-CC10-60E7-56CA-DEE66726A175}"/>
          </ac:picMkLst>
        </pc:picChg>
        <pc:picChg chg="add mod">
          <ac:chgData name="Nadia Evangelou" userId="fd9fd354-cbf2-41a5-a3c4-b72bb19cc3a3" providerId="ADAL" clId="{72E3E0B8-B873-4648-BC58-EF4C92383A57}" dt="2025-09-09T14:20:18.315" v="1835" actId="1076"/>
          <ac:picMkLst>
            <pc:docMk/>
            <pc:sldMk cId="4010747694" sldId="292"/>
            <ac:picMk id="11" creationId="{9594774F-21EC-A899-D6A6-8E86B2E41572}"/>
          </ac:picMkLst>
        </pc:picChg>
      </pc:sldChg>
      <pc:sldChg chg="del">
        <pc:chgData name="Nadia Evangelou" userId="fd9fd354-cbf2-41a5-a3c4-b72bb19cc3a3" providerId="ADAL" clId="{72E3E0B8-B873-4648-BC58-EF4C92383A57}" dt="2025-09-09T05:46:06.995" v="1561" actId="47"/>
        <pc:sldMkLst>
          <pc:docMk/>
          <pc:sldMk cId="1830152438" sldId="293"/>
        </pc:sldMkLst>
      </pc:sldChg>
      <pc:sldChg chg="del">
        <pc:chgData name="Nadia Evangelou" userId="fd9fd354-cbf2-41a5-a3c4-b72bb19cc3a3" providerId="ADAL" clId="{72E3E0B8-B873-4648-BC58-EF4C92383A57}" dt="2025-09-09T05:47:50.343" v="1584" actId="47"/>
        <pc:sldMkLst>
          <pc:docMk/>
          <pc:sldMk cId="1007988267" sldId="294"/>
        </pc:sldMkLst>
      </pc:sldChg>
      <pc:sldChg chg="del">
        <pc:chgData name="Nadia Evangelou" userId="fd9fd354-cbf2-41a5-a3c4-b72bb19cc3a3" providerId="ADAL" clId="{72E3E0B8-B873-4648-BC58-EF4C92383A57}" dt="2025-09-09T05:47:51.576" v="1585" actId="47"/>
        <pc:sldMkLst>
          <pc:docMk/>
          <pc:sldMk cId="4072865901" sldId="295"/>
        </pc:sldMkLst>
      </pc:sldChg>
      <pc:sldChg chg="del">
        <pc:chgData name="Nadia Evangelou" userId="fd9fd354-cbf2-41a5-a3c4-b72bb19cc3a3" providerId="ADAL" clId="{72E3E0B8-B873-4648-BC58-EF4C92383A57}" dt="2025-09-09T05:47:52.860" v="1586" actId="47"/>
        <pc:sldMkLst>
          <pc:docMk/>
          <pc:sldMk cId="2535162334" sldId="296"/>
        </pc:sldMkLst>
      </pc:sldChg>
      <pc:sldChg chg="addSp delSp modSp mod">
        <pc:chgData name="Nadia Evangelou" userId="fd9fd354-cbf2-41a5-a3c4-b72bb19cc3a3" providerId="ADAL" clId="{72E3E0B8-B873-4648-BC58-EF4C92383A57}" dt="2025-09-10T02:20:13.877" v="3971" actId="14100"/>
        <pc:sldMkLst>
          <pc:docMk/>
          <pc:sldMk cId="2838729997" sldId="297"/>
        </pc:sldMkLst>
        <pc:spChg chg="add mod">
          <ac:chgData name="Nadia Evangelou" userId="fd9fd354-cbf2-41a5-a3c4-b72bb19cc3a3" providerId="ADAL" clId="{72E3E0B8-B873-4648-BC58-EF4C92383A57}" dt="2025-09-10T00:58:27.960" v="3958" actId="14100"/>
          <ac:spMkLst>
            <pc:docMk/>
            <pc:sldMk cId="2838729997" sldId="297"/>
            <ac:spMk id="2" creationId="{EF066F22-6A75-54E5-DE1C-0D99759A4C6E}"/>
          </ac:spMkLst>
        </pc:spChg>
        <pc:spChg chg="mod">
          <ac:chgData name="Nadia Evangelou" userId="fd9fd354-cbf2-41a5-a3c4-b72bb19cc3a3" providerId="ADAL" clId="{72E3E0B8-B873-4648-BC58-EF4C92383A57}" dt="2025-09-10T00:58:20.022" v="3956" actId="14100"/>
          <ac:spMkLst>
            <pc:docMk/>
            <pc:sldMk cId="2838729997" sldId="297"/>
            <ac:spMk id="13" creationId="{2A8D7366-DB29-ACBA-3F5E-D91C761B1075}"/>
          </ac:spMkLst>
        </pc:spChg>
        <pc:spChg chg="del">
          <ac:chgData name="Nadia Evangelou" userId="fd9fd354-cbf2-41a5-a3c4-b72bb19cc3a3" providerId="ADAL" clId="{72E3E0B8-B873-4648-BC58-EF4C92383A57}" dt="2025-09-10T00:46:19.586" v="3768" actId="478"/>
          <ac:spMkLst>
            <pc:docMk/>
            <pc:sldMk cId="2838729997" sldId="297"/>
            <ac:spMk id="15" creationId="{655B4DB6-5879-B1CA-DE2D-64CC3DC4E341}"/>
          </ac:spMkLst>
        </pc:spChg>
        <pc:picChg chg="add mod">
          <ac:chgData name="Nadia Evangelou" userId="fd9fd354-cbf2-41a5-a3c4-b72bb19cc3a3" providerId="ADAL" clId="{72E3E0B8-B873-4648-BC58-EF4C92383A57}" dt="2025-09-10T02:20:13.877" v="3971" actId="14100"/>
          <ac:picMkLst>
            <pc:docMk/>
            <pc:sldMk cId="2838729997" sldId="297"/>
            <ac:picMk id="4" creationId="{46A017C4-FD6D-B3D3-0197-AA3DCD7ADD8B}"/>
          </ac:picMkLst>
        </pc:picChg>
        <pc:picChg chg="add mod">
          <ac:chgData name="Nadia Evangelou" userId="fd9fd354-cbf2-41a5-a3c4-b72bb19cc3a3" providerId="ADAL" clId="{72E3E0B8-B873-4648-BC58-EF4C92383A57}" dt="2025-09-10T02:20:11.249" v="3970" actId="1076"/>
          <ac:picMkLst>
            <pc:docMk/>
            <pc:sldMk cId="2838729997" sldId="297"/>
            <ac:picMk id="6" creationId="{8EE741B6-F348-F20D-5342-26DC59784D30}"/>
          </ac:picMkLst>
        </pc:picChg>
        <pc:picChg chg="del mod">
          <ac:chgData name="Nadia Evangelou" userId="fd9fd354-cbf2-41a5-a3c4-b72bb19cc3a3" providerId="ADAL" clId="{72E3E0B8-B873-4648-BC58-EF4C92383A57}" dt="2025-09-10T02:17:19.667" v="3959" actId="478"/>
          <ac:picMkLst>
            <pc:docMk/>
            <pc:sldMk cId="2838729997" sldId="297"/>
            <ac:picMk id="14" creationId="{9633BB3E-71E6-1715-28D3-5FEEE5EA52CC}"/>
          </ac:picMkLst>
        </pc:picChg>
      </pc:sldChg>
      <pc:sldChg chg="del">
        <pc:chgData name="Nadia Evangelou" userId="fd9fd354-cbf2-41a5-a3c4-b72bb19cc3a3" providerId="ADAL" clId="{72E3E0B8-B873-4648-BC58-EF4C92383A57}" dt="2025-09-09T05:48:00.717" v="1588" actId="47"/>
        <pc:sldMkLst>
          <pc:docMk/>
          <pc:sldMk cId="438776422" sldId="298"/>
        </pc:sldMkLst>
      </pc:sldChg>
      <pc:sldChg chg="del">
        <pc:chgData name="Nadia Evangelou" userId="fd9fd354-cbf2-41a5-a3c4-b72bb19cc3a3" providerId="ADAL" clId="{72E3E0B8-B873-4648-BC58-EF4C92383A57}" dt="2025-09-09T05:47:58.440" v="1587" actId="47"/>
        <pc:sldMkLst>
          <pc:docMk/>
          <pc:sldMk cId="39855716" sldId="299"/>
        </pc:sldMkLst>
      </pc:sldChg>
      <pc:sldChg chg="del">
        <pc:chgData name="Nadia Evangelou" userId="fd9fd354-cbf2-41a5-a3c4-b72bb19cc3a3" providerId="ADAL" clId="{72E3E0B8-B873-4648-BC58-EF4C92383A57}" dt="2025-09-09T05:48:02.058" v="1589" actId="47"/>
        <pc:sldMkLst>
          <pc:docMk/>
          <pc:sldMk cId="3816063841" sldId="300"/>
        </pc:sldMkLst>
      </pc:sldChg>
      <pc:sldChg chg="addSp delSp modSp add mod">
        <pc:chgData name="Nadia Evangelou" userId="fd9fd354-cbf2-41a5-a3c4-b72bb19cc3a3" providerId="ADAL" clId="{72E3E0B8-B873-4648-BC58-EF4C92383A57}" dt="2025-09-09T05:46:22.934" v="1562" actId="1076"/>
        <pc:sldMkLst>
          <pc:docMk/>
          <pc:sldMk cId="967794425" sldId="301"/>
        </pc:sldMkLst>
        <pc:spChg chg="mod">
          <ac:chgData name="Nadia Evangelou" userId="fd9fd354-cbf2-41a5-a3c4-b72bb19cc3a3" providerId="ADAL" clId="{72E3E0B8-B873-4648-BC58-EF4C92383A57}" dt="2025-09-09T05:13:46.810" v="791" actId="20577"/>
          <ac:spMkLst>
            <pc:docMk/>
            <pc:sldMk cId="967794425" sldId="301"/>
            <ac:spMk id="4" creationId="{65ECA23D-4BCF-AD14-EAFD-57C0EF5EE026}"/>
          </ac:spMkLst>
        </pc:spChg>
        <pc:spChg chg="del">
          <ac:chgData name="Nadia Evangelou" userId="fd9fd354-cbf2-41a5-a3c4-b72bb19cc3a3" providerId="ADAL" clId="{72E3E0B8-B873-4648-BC58-EF4C92383A57}" dt="2025-09-09T04:30:23.584" v="426" actId="478"/>
          <ac:spMkLst>
            <pc:docMk/>
            <pc:sldMk cId="967794425" sldId="301"/>
            <ac:spMk id="6" creationId="{0392C200-688B-9B06-8D70-E6D896DF4E4D}"/>
          </ac:spMkLst>
        </pc:spChg>
        <pc:spChg chg="del">
          <ac:chgData name="Nadia Evangelou" userId="fd9fd354-cbf2-41a5-a3c4-b72bb19cc3a3" providerId="ADAL" clId="{72E3E0B8-B873-4648-BC58-EF4C92383A57}" dt="2025-09-09T04:30:38.220" v="431" actId="478"/>
          <ac:spMkLst>
            <pc:docMk/>
            <pc:sldMk cId="967794425" sldId="301"/>
            <ac:spMk id="7" creationId="{921A45E8-1396-C4D0-82C0-D96861875E98}"/>
          </ac:spMkLst>
        </pc:spChg>
        <pc:spChg chg="del">
          <ac:chgData name="Nadia Evangelou" userId="fd9fd354-cbf2-41a5-a3c4-b72bb19cc3a3" providerId="ADAL" clId="{72E3E0B8-B873-4648-BC58-EF4C92383A57}" dt="2025-09-09T04:30:31.858" v="429" actId="478"/>
          <ac:spMkLst>
            <pc:docMk/>
            <pc:sldMk cId="967794425" sldId="301"/>
            <ac:spMk id="8" creationId="{F83DA7B7-784C-2980-F0A0-A2BA9750500C}"/>
          </ac:spMkLst>
        </pc:spChg>
        <pc:spChg chg="add mod">
          <ac:chgData name="Nadia Evangelou" userId="fd9fd354-cbf2-41a5-a3c4-b72bb19cc3a3" providerId="ADAL" clId="{72E3E0B8-B873-4648-BC58-EF4C92383A57}" dt="2025-09-09T05:46:22.934" v="1562" actId="1076"/>
          <ac:spMkLst>
            <pc:docMk/>
            <pc:sldMk cId="967794425" sldId="301"/>
            <ac:spMk id="15" creationId="{0E16CC66-E3CD-D5A5-55EC-C0C3138CB33D}"/>
          </ac:spMkLst>
        </pc:spChg>
        <pc:spChg chg="add mod">
          <ac:chgData name="Nadia Evangelou" userId="fd9fd354-cbf2-41a5-a3c4-b72bb19cc3a3" providerId="ADAL" clId="{72E3E0B8-B873-4648-BC58-EF4C92383A57}" dt="2025-09-09T05:30:08.929" v="1107" actId="115"/>
          <ac:spMkLst>
            <pc:docMk/>
            <pc:sldMk cId="967794425" sldId="301"/>
            <ac:spMk id="16" creationId="{EA27ECFE-4FA3-8F20-2A0F-B0DBD8679D5D}"/>
          </ac:spMkLst>
        </pc:spChg>
        <pc:spChg chg="del">
          <ac:chgData name="Nadia Evangelou" userId="fd9fd354-cbf2-41a5-a3c4-b72bb19cc3a3" providerId="ADAL" clId="{72E3E0B8-B873-4648-BC58-EF4C92383A57}" dt="2025-09-09T04:30:21.015" v="425" actId="478"/>
          <ac:spMkLst>
            <pc:docMk/>
            <pc:sldMk cId="967794425" sldId="301"/>
            <ac:spMk id="20" creationId="{244E98E0-32B1-6643-7487-51D5C9530D1F}"/>
          </ac:spMkLst>
        </pc:spChg>
        <pc:spChg chg="del">
          <ac:chgData name="Nadia Evangelou" userId="fd9fd354-cbf2-41a5-a3c4-b72bb19cc3a3" providerId="ADAL" clId="{72E3E0B8-B873-4648-BC58-EF4C92383A57}" dt="2025-09-09T04:30:00.941" v="423" actId="478"/>
          <ac:spMkLst>
            <pc:docMk/>
            <pc:sldMk cId="967794425" sldId="301"/>
            <ac:spMk id="21" creationId="{114D6905-95D2-63FA-6BAD-55AE83CDEE3A}"/>
          </ac:spMkLst>
        </pc:spChg>
        <pc:spChg chg="add mod">
          <ac:chgData name="Nadia Evangelou" userId="fd9fd354-cbf2-41a5-a3c4-b72bb19cc3a3" providerId="ADAL" clId="{72E3E0B8-B873-4648-BC58-EF4C92383A57}" dt="2025-09-09T05:09:44.470" v="650" actId="1076"/>
          <ac:spMkLst>
            <pc:docMk/>
            <pc:sldMk cId="967794425" sldId="301"/>
            <ac:spMk id="23" creationId="{9C815EEA-3F6F-FC18-AC29-D720E1A2806B}"/>
          </ac:spMkLst>
        </pc:spChg>
        <pc:spChg chg="add mod">
          <ac:chgData name="Nadia Evangelou" userId="fd9fd354-cbf2-41a5-a3c4-b72bb19cc3a3" providerId="ADAL" clId="{72E3E0B8-B873-4648-BC58-EF4C92383A57}" dt="2025-09-09T05:09:47.057" v="651" actId="1076"/>
          <ac:spMkLst>
            <pc:docMk/>
            <pc:sldMk cId="967794425" sldId="301"/>
            <ac:spMk id="25" creationId="{37BE3F41-FC5E-DD61-8A87-E09501A32F50}"/>
          </ac:spMkLst>
        </pc:spChg>
        <pc:spChg chg="add mod">
          <ac:chgData name="Nadia Evangelou" userId="fd9fd354-cbf2-41a5-a3c4-b72bb19cc3a3" providerId="ADAL" clId="{72E3E0B8-B873-4648-BC58-EF4C92383A57}" dt="2025-09-09T05:09:49.981" v="652" actId="1076"/>
          <ac:spMkLst>
            <pc:docMk/>
            <pc:sldMk cId="967794425" sldId="301"/>
            <ac:spMk id="26" creationId="{98C41621-9FBF-7A34-0D8E-F82F62C3D502}"/>
          </ac:spMkLst>
        </pc:spChg>
        <pc:spChg chg="add mod">
          <ac:chgData name="Nadia Evangelou" userId="fd9fd354-cbf2-41a5-a3c4-b72bb19cc3a3" providerId="ADAL" clId="{72E3E0B8-B873-4648-BC58-EF4C92383A57}" dt="2025-09-09T05:30:12.871" v="1108" actId="115"/>
          <ac:spMkLst>
            <pc:docMk/>
            <pc:sldMk cId="967794425" sldId="301"/>
            <ac:spMk id="33" creationId="{C806FE8C-BBC6-3616-2BCA-57ACAE6CEE38}"/>
          </ac:spMkLst>
        </pc:spChg>
        <pc:spChg chg="add mod">
          <ac:chgData name="Nadia Evangelou" userId="fd9fd354-cbf2-41a5-a3c4-b72bb19cc3a3" providerId="ADAL" clId="{72E3E0B8-B873-4648-BC58-EF4C92383A57}" dt="2025-09-09T05:11:16.863" v="683" actId="1076"/>
          <ac:spMkLst>
            <pc:docMk/>
            <pc:sldMk cId="967794425" sldId="301"/>
            <ac:spMk id="34" creationId="{D4AA515A-8D86-3EFF-4D0F-F3DAC3141A8A}"/>
          </ac:spMkLst>
        </pc:spChg>
        <pc:spChg chg="add mod">
          <ac:chgData name="Nadia Evangelou" userId="fd9fd354-cbf2-41a5-a3c4-b72bb19cc3a3" providerId="ADAL" clId="{72E3E0B8-B873-4648-BC58-EF4C92383A57}" dt="2025-09-09T05:11:13.274" v="682" actId="1076"/>
          <ac:spMkLst>
            <pc:docMk/>
            <pc:sldMk cId="967794425" sldId="301"/>
            <ac:spMk id="35" creationId="{CC6A6675-BA5F-E421-A6EA-FAB4F6C1B831}"/>
          </ac:spMkLst>
        </pc:spChg>
        <pc:spChg chg="add mod">
          <ac:chgData name="Nadia Evangelou" userId="fd9fd354-cbf2-41a5-a3c4-b72bb19cc3a3" providerId="ADAL" clId="{72E3E0B8-B873-4648-BC58-EF4C92383A57}" dt="2025-09-09T05:11:08.764" v="681" actId="1076"/>
          <ac:spMkLst>
            <pc:docMk/>
            <pc:sldMk cId="967794425" sldId="301"/>
            <ac:spMk id="36" creationId="{2D80C72A-36C5-335F-ABA4-010301B6600F}"/>
          </ac:spMkLst>
        </pc:spChg>
        <pc:spChg chg="del">
          <ac:chgData name="Nadia Evangelou" userId="fd9fd354-cbf2-41a5-a3c4-b72bb19cc3a3" providerId="ADAL" clId="{72E3E0B8-B873-4648-BC58-EF4C92383A57}" dt="2025-09-09T04:30:35.174" v="430" actId="478"/>
          <ac:spMkLst>
            <pc:docMk/>
            <pc:sldMk cId="967794425" sldId="301"/>
            <ac:spMk id="37" creationId="{6BEFFB03-BE4F-9929-4A5C-8EAE8C0D22FC}"/>
          </ac:spMkLst>
        </pc:spChg>
        <pc:spChg chg="add mod">
          <ac:chgData name="Nadia Evangelou" userId="fd9fd354-cbf2-41a5-a3c4-b72bb19cc3a3" providerId="ADAL" clId="{72E3E0B8-B873-4648-BC58-EF4C92383A57}" dt="2025-09-09T05:09:33.789" v="647" actId="1076"/>
          <ac:spMkLst>
            <pc:docMk/>
            <pc:sldMk cId="967794425" sldId="301"/>
            <ac:spMk id="38" creationId="{B6AE6427-7D10-2002-0713-5AF9C572E616}"/>
          </ac:spMkLst>
        </pc:spChg>
        <pc:spChg chg="del mod">
          <ac:chgData name="Nadia Evangelou" userId="fd9fd354-cbf2-41a5-a3c4-b72bb19cc3a3" providerId="ADAL" clId="{72E3E0B8-B873-4648-BC58-EF4C92383A57}" dt="2025-09-09T04:30:41.975" v="432" actId="478"/>
          <ac:spMkLst>
            <pc:docMk/>
            <pc:sldMk cId="967794425" sldId="301"/>
            <ac:spMk id="42" creationId="{6D19A6BF-841A-B449-D6C3-BCECF86967E6}"/>
          </ac:spMkLst>
        </pc:spChg>
        <pc:spChg chg="add mod">
          <ac:chgData name="Nadia Evangelou" userId="fd9fd354-cbf2-41a5-a3c4-b72bb19cc3a3" providerId="ADAL" clId="{72E3E0B8-B873-4648-BC58-EF4C92383A57}" dt="2025-09-09T05:10:56.433" v="678" actId="1076"/>
          <ac:spMkLst>
            <pc:docMk/>
            <pc:sldMk cId="967794425" sldId="301"/>
            <ac:spMk id="43" creationId="{A95E1C3A-6FFF-36CD-C7D9-5BBFED79A86D}"/>
          </ac:spMkLst>
        </pc:spChg>
        <pc:spChg chg="del">
          <ac:chgData name="Nadia Evangelou" userId="fd9fd354-cbf2-41a5-a3c4-b72bb19cc3a3" providerId="ADAL" clId="{72E3E0B8-B873-4648-BC58-EF4C92383A57}" dt="2025-09-09T04:30:27.325" v="427" actId="478"/>
          <ac:spMkLst>
            <pc:docMk/>
            <pc:sldMk cId="967794425" sldId="301"/>
            <ac:spMk id="47" creationId="{6AA23324-68DB-2A6E-132D-61B700D2CFD5}"/>
          </ac:spMkLst>
        </pc:spChg>
        <pc:spChg chg="add mod">
          <ac:chgData name="Nadia Evangelou" userId="fd9fd354-cbf2-41a5-a3c4-b72bb19cc3a3" providerId="ADAL" clId="{72E3E0B8-B873-4648-BC58-EF4C92383A57}" dt="2025-09-09T05:09:37.380" v="648" actId="1076"/>
          <ac:spMkLst>
            <pc:docMk/>
            <pc:sldMk cId="967794425" sldId="301"/>
            <ac:spMk id="49" creationId="{847CB51B-1C07-FBF6-626E-3411936DC18F}"/>
          </ac:spMkLst>
        </pc:spChg>
        <pc:spChg chg="add mod">
          <ac:chgData name="Nadia Evangelou" userId="fd9fd354-cbf2-41a5-a3c4-b72bb19cc3a3" providerId="ADAL" clId="{72E3E0B8-B873-4648-BC58-EF4C92383A57}" dt="2025-09-09T05:11:00.206" v="679" actId="1076"/>
          <ac:spMkLst>
            <pc:docMk/>
            <pc:sldMk cId="967794425" sldId="301"/>
            <ac:spMk id="50" creationId="{C95C1158-50C5-F5EE-FC88-FE7B78AE49B3}"/>
          </ac:spMkLst>
        </pc:spChg>
        <pc:spChg chg="add mod">
          <ac:chgData name="Nadia Evangelou" userId="fd9fd354-cbf2-41a5-a3c4-b72bb19cc3a3" providerId="ADAL" clId="{72E3E0B8-B873-4648-BC58-EF4C92383A57}" dt="2025-09-09T05:09:41.225" v="649" actId="1076"/>
          <ac:spMkLst>
            <pc:docMk/>
            <pc:sldMk cId="967794425" sldId="301"/>
            <ac:spMk id="51" creationId="{490F1751-18CB-B917-F566-201AC579FBE4}"/>
          </ac:spMkLst>
        </pc:spChg>
        <pc:spChg chg="add mod">
          <ac:chgData name="Nadia Evangelou" userId="fd9fd354-cbf2-41a5-a3c4-b72bb19cc3a3" providerId="ADAL" clId="{72E3E0B8-B873-4648-BC58-EF4C92383A57}" dt="2025-09-09T05:11:04.241" v="680" actId="1076"/>
          <ac:spMkLst>
            <pc:docMk/>
            <pc:sldMk cId="967794425" sldId="301"/>
            <ac:spMk id="52" creationId="{1386A9DA-CCE4-9DDF-997D-45FECEEA776E}"/>
          </ac:spMkLst>
        </pc:spChg>
        <pc:spChg chg="add mod">
          <ac:chgData name="Nadia Evangelou" userId="fd9fd354-cbf2-41a5-a3c4-b72bb19cc3a3" providerId="ADAL" clId="{72E3E0B8-B873-4648-BC58-EF4C92383A57}" dt="2025-09-09T05:13:03.341" v="777" actId="5793"/>
          <ac:spMkLst>
            <pc:docMk/>
            <pc:sldMk cId="967794425" sldId="301"/>
            <ac:spMk id="53" creationId="{7C9781EA-C633-94F5-4CDE-65BBE059663A}"/>
          </ac:spMkLst>
        </pc:spChg>
        <pc:grpChg chg="del">
          <ac:chgData name="Nadia Evangelou" userId="fd9fd354-cbf2-41a5-a3c4-b72bb19cc3a3" providerId="ADAL" clId="{72E3E0B8-B873-4648-BC58-EF4C92383A57}" dt="2025-09-09T04:26:28.632" v="363" actId="478"/>
          <ac:grpSpMkLst>
            <pc:docMk/>
            <pc:sldMk cId="967794425" sldId="301"/>
            <ac:grpSpMk id="2" creationId="{3EF3D864-DA68-836D-8130-4FC3A10F32CF}"/>
          </ac:grpSpMkLst>
        </pc:grpChg>
        <pc:grpChg chg="del">
          <ac:chgData name="Nadia Evangelou" userId="fd9fd354-cbf2-41a5-a3c4-b72bb19cc3a3" providerId="ADAL" clId="{72E3E0B8-B873-4648-BC58-EF4C92383A57}" dt="2025-09-09T04:30:16.009" v="424" actId="478"/>
          <ac:grpSpMkLst>
            <pc:docMk/>
            <pc:sldMk cId="967794425" sldId="301"/>
            <ac:grpSpMk id="24" creationId="{BFE1089A-937D-E707-B7B6-E8F4172AA6AD}"/>
          </ac:grpSpMkLst>
        </pc:grpChg>
        <pc:grpChg chg="del">
          <ac:chgData name="Nadia Evangelou" userId="fd9fd354-cbf2-41a5-a3c4-b72bb19cc3a3" providerId="ADAL" clId="{72E3E0B8-B873-4648-BC58-EF4C92383A57}" dt="2025-09-09T04:29:57.718" v="422" actId="478"/>
          <ac:grpSpMkLst>
            <pc:docMk/>
            <pc:sldMk cId="967794425" sldId="301"/>
            <ac:grpSpMk id="39" creationId="{924E4D1A-B377-D45D-DA49-6C70BDF5674C}"/>
          </ac:grpSpMkLst>
        </pc:grpChg>
        <pc:grpChg chg="del">
          <ac:chgData name="Nadia Evangelou" userId="fd9fd354-cbf2-41a5-a3c4-b72bb19cc3a3" providerId="ADAL" clId="{72E3E0B8-B873-4648-BC58-EF4C92383A57}" dt="2025-09-09T04:30:28.960" v="428" actId="478"/>
          <ac:grpSpMkLst>
            <pc:docMk/>
            <pc:sldMk cId="967794425" sldId="301"/>
            <ac:grpSpMk id="44" creationId="{39670394-2975-8E9A-550E-2FFB63693E97}"/>
          </ac:grpSpMkLst>
        </pc:grpChg>
        <pc:picChg chg="add del mod">
          <ac:chgData name="Nadia Evangelou" userId="fd9fd354-cbf2-41a5-a3c4-b72bb19cc3a3" providerId="ADAL" clId="{72E3E0B8-B873-4648-BC58-EF4C92383A57}" dt="2025-09-09T04:57:27.032" v="438" actId="478"/>
          <ac:picMkLst>
            <pc:docMk/>
            <pc:sldMk cId="967794425" sldId="301"/>
            <ac:picMk id="10" creationId="{17E64AFB-B22D-0101-455C-1E20F075158F}"/>
          </ac:picMkLst>
        </pc:picChg>
        <pc:picChg chg="add del mod">
          <ac:chgData name="Nadia Evangelou" userId="fd9fd354-cbf2-41a5-a3c4-b72bb19cc3a3" providerId="ADAL" clId="{72E3E0B8-B873-4648-BC58-EF4C92383A57}" dt="2025-09-09T05:02:56.695" v="520" actId="478"/>
          <ac:picMkLst>
            <pc:docMk/>
            <pc:sldMk cId="967794425" sldId="301"/>
            <ac:picMk id="12" creationId="{47196981-22B8-E3E1-74CB-609A05985F8E}"/>
          </ac:picMkLst>
        </pc:picChg>
        <pc:picChg chg="add del mod">
          <ac:chgData name="Nadia Evangelou" userId="fd9fd354-cbf2-41a5-a3c4-b72bb19cc3a3" providerId="ADAL" clId="{72E3E0B8-B873-4648-BC58-EF4C92383A57}" dt="2025-09-09T05:02:58.317" v="521" actId="478"/>
          <ac:picMkLst>
            <pc:docMk/>
            <pc:sldMk cId="967794425" sldId="301"/>
            <ac:picMk id="14" creationId="{AEDB90AB-0D1B-3F7D-F1DB-8B1F2F5CE048}"/>
          </ac:picMkLst>
        </pc:picChg>
        <pc:picChg chg="add mod">
          <ac:chgData name="Nadia Evangelou" userId="fd9fd354-cbf2-41a5-a3c4-b72bb19cc3a3" providerId="ADAL" clId="{72E3E0B8-B873-4648-BC58-EF4C92383A57}" dt="2025-09-09T05:09:30.181" v="646" actId="1076"/>
          <ac:picMkLst>
            <pc:docMk/>
            <pc:sldMk cId="967794425" sldId="301"/>
            <ac:picMk id="22" creationId="{7CEEB9DC-A574-A470-01B9-2C1B365ACAFB}"/>
          </ac:picMkLst>
        </pc:picChg>
        <pc:picChg chg="add mod">
          <ac:chgData name="Nadia Evangelou" userId="fd9fd354-cbf2-41a5-a3c4-b72bb19cc3a3" providerId="ADAL" clId="{72E3E0B8-B873-4648-BC58-EF4C92383A57}" dt="2025-09-09T05:22:06.267" v="878" actId="1076"/>
          <ac:picMkLst>
            <pc:docMk/>
            <pc:sldMk cId="967794425" sldId="301"/>
            <ac:picMk id="54" creationId="{CB5877D8-5671-0C1C-F6F9-AD282CDF8748}"/>
          </ac:picMkLst>
        </pc:picChg>
        <pc:cxnChg chg="mod">
          <ac:chgData name="Nadia Evangelou" userId="fd9fd354-cbf2-41a5-a3c4-b72bb19cc3a3" providerId="ADAL" clId="{72E3E0B8-B873-4648-BC58-EF4C92383A57}" dt="2025-09-09T04:16:07.390" v="311" actId="1076"/>
          <ac:cxnSpMkLst>
            <pc:docMk/>
            <pc:sldMk cId="967794425" sldId="301"/>
            <ac:cxnSpMk id="5" creationId="{9CD20A16-F52E-9366-A2C1-9CAAA368A0FC}"/>
          </ac:cxnSpMkLst>
        </pc:cxnChg>
        <pc:cxnChg chg="add mod">
          <ac:chgData name="Nadia Evangelou" userId="fd9fd354-cbf2-41a5-a3c4-b72bb19cc3a3" providerId="ADAL" clId="{72E3E0B8-B873-4648-BC58-EF4C92383A57}" dt="2025-09-09T05:10:42.941" v="677" actId="1076"/>
          <ac:cxnSpMkLst>
            <pc:docMk/>
            <pc:sldMk cId="967794425" sldId="301"/>
            <ac:cxnSpMk id="29" creationId="{A5819625-E103-DD02-A366-5D01D798107C}"/>
          </ac:cxnSpMkLst>
        </pc:cxnChg>
      </pc:sldChg>
      <pc:sldChg chg="addSp delSp modSp add mod">
        <pc:chgData name="Nadia Evangelou" userId="fd9fd354-cbf2-41a5-a3c4-b72bb19cc3a3" providerId="ADAL" clId="{72E3E0B8-B873-4648-BC58-EF4C92383A57}" dt="2025-09-10T14:40:01.193" v="4325" actId="20577"/>
        <pc:sldMkLst>
          <pc:docMk/>
          <pc:sldMk cId="4275242921" sldId="302"/>
        </pc:sldMkLst>
        <pc:spChg chg="mod">
          <ac:chgData name="Nadia Evangelou" userId="fd9fd354-cbf2-41a5-a3c4-b72bb19cc3a3" providerId="ADAL" clId="{72E3E0B8-B873-4648-BC58-EF4C92383A57}" dt="2025-09-09T05:20:58.557" v="873" actId="1076"/>
          <ac:spMkLst>
            <pc:docMk/>
            <pc:sldMk cId="4275242921" sldId="302"/>
            <ac:spMk id="4" creationId="{5A23BEA0-DAEA-66BA-E72C-347B6D027AF4}"/>
          </ac:spMkLst>
        </pc:spChg>
        <pc:spChg chg="add mod">
          <ac:chgData name="Nadia Evangelou" userId="fd9fd354-cbf2-41a5-a3c4-b72bb19cc3a3" providerId="ADAL" clId="{72E3E0B8-B873-4648-BC58-EF4C92383A57}" dt="2025-09-09T05:26:14.457" v="1009" actId="1076"/>
          <ac:spMkLst>
            <pc:docMk/>
            <pc:sldMk cId="4275242921" sldId="302"/>
            <ac:spMk id="9" creationId="{04A09C04-6C04-27ED-25CC-F3FBC13659D8}"/>
          </ac:spMkLst>
        </pc:spChg>
        <pc:spChg chg="add mod">
          <ac:chgData name="Nadia Evangelou" userId="fd9fd354-cbf2-41a5-a3c4-b72bb19cc3a3" providerId="ADAL" clId="{72E3E0B8-B873-4648-BC58-EF4C92383A57}" dt="2025-09-09T05:26:10.474" v="1008" actId="1076"/>
          <ac:spMkLst>
            <pc:docMk/>
            <pc:sldMk cId="4275242921" sldId="302"/>
            <ac:spMk id="10" creationId="{CC1B503B-0D7A-201F-27F1-761558F80046}"/>
          </ac:spMkLst>
        </pc:spChg>
        <pc:spChg chg="add mod">
          <ac:chgData name="Nadia Evangelou" userId="fd9fd354-cbf2-41a5-a3c4-b72bb19cc3a3" providerId="ADAL" clId="{72E3E0B8-B873-4648-BC58-EF4C92383A57}" dt="2025-09-09T05:26:06.005" v="1007" actId="1076"/>
          <ac:spMkLst>
            <pc:docMk/>
            <pc:sldMk cId="4275242921" sldId="302"/>
            <ac:spMk id="11" creationId="{73A54792-5E20-4DAA-116F-D46AD82EDB82}"/>
          </ac:spMkLst>
        </pc:spChg>
        <pc:spChg chg="add mod">
          <ac:chgData name="Nadia Evangelou" userId="fd9fd354-cbf2-41a5-a3c4-b72bb19cc3a3" providerId="ADAL" clId="{72E3E0B8-B873-4648-BC58-EF4C92383A57}" dt="2025-09-09T05:26:02.587" v="1006" actId="1076"/>
          <ac:spMkLst>
            <pc:docMk/>
            <pc:sldMk cId="4275242921" sldId="302"/>
            <ac:spMk id="12" creationId="{B4648C2D-3C3E-FB8D-E434-1A82FC6FCE2E}"/>
          </ac:spMkLst>
        </pc:spChg>
        <pc:spChg chg="add mod">
          <ac:chgData name="Nadia Evangelou" userId="fd9fd354-cbf2-41a5-a3c4-b72bb19cc3a3" providerId="ADAL" clId="{72E3E0B8-B873-4648-BC58-EF4C92383A57}" dt="2025-09-09T05:25:56.615" v="1005" actId="207"/>
          <ac:spMkLst>
            <pc:docMk/>
            <pc:sldMk cId="4275242921" sldId="302"/>
            <ac:spMk id="13" creationId="{42695D65-AF6F-08DD-4A2C-C62E5CD04380}"/>
          </ac:spMkLst>
        </pc:spChg>
        <pc:spChg chg="mod">
          <ac:chgData name="Nadia Evangelou" userId="fd9fd354-cbf2-41a5-a3c4-b72bb19cc3a3" providerId="ADAL" clId="{72E3E0B8-B873-4648-BC58-EF4C92383A57}" dt="2025-09-10T14:40:01.193" v="4325" actId="20577"/>
          <ac:spMkLst>
            <pc:docMk/>
            <pc:sldMk cId="4275242921" sldId="302"/>
            <ac:spMk id="15" creationId="{3D8DC9A0-B955-7705-5A20-BB6DC2FB9AC0}"/>
          </ac:spMkLst>
        </pc:spChg>
        <pc:spChg chg="mod">
          <ac:chgData name="Nadia Evangelou" userId="fd9fd354-cbf2-41a5-a3c4-b72bb19cc3a3" providerId="ADAL" clId="{72E3E0B8-B873-4648-BC58-EF4C92383A57}" dt="2025-09-09T05:30:04.887" v="1106" actId="115"/>
          <ac:spMkLst>
            <pc:docMk/>
            <pc:sldMk cId="4275242921" sldId="302"/>
            <ac:spMk id="16" creationId="{4E5CEC5E-420A-F74E-A557-D7B4866196AB}"/>
          </ac:spMkLst>
        </pc:spChg>
        <pc:spChg chg="mod">
          <ac:chgData name="Nadia Evangelou" userId="fd9fd354-cbf2-41a5-a3c4-b72bb19cc3a3" providerId="ADAL" clId="{72E3E0B8-B873-4648-BC58-EF4C92383A57}" dt="2025-09-09T05:26:46.814" v="1028" actId="20577"/>
          <ac:spMkLst>
            <pc:docMk/>
            <pc:sldMk cId="4275242921" sldId="302"/>
            <ac:spMk id="23" creationId="{B69F136B-1381-1985-BFAA-B956D6C690BC}"/>
          </ac:spMkLst>
        </pc:spChg>
        <pc:spChg chg="mod">
          <ac:chgData name="Nadia Evangelou" userId="fd9fd354-cbf2-41a5-a3c4-b72bb19cc3a3" providerId="ADAL" clId="{72E3E0B8-B873-4648-BC58-EF4C92383A57}" dt="2025-09-09T05:27:01.226" v="1049" actId="20577"/>
          <ac:spMkLst>
            <pc:docMk/>
            <pc:sldMk cId="4275242921" sldId="302"/>
            <ac:spMk id="25" creationId="{3FCD807A-E911-EC79-7476-8D912A324877}"/>
          </ac:spMkLst>
        </pc:spChg>
        <pc:spChg chg="mod">
          <ac:chgData name="Nadia Evangelou" userId="fd9fd354-cbf2-41a5-a3c4-b72bb19cc3a3" providerId="ADAL" clId="{72E3E0B8-B873-4648-BC58-EF4C92383A57}" dt="2025-09-09T05:27:18.841" v="1057" actId="113"/>
          <ac:spMkLst>
            <pc:docMk/>
            <pc:sldMk cId="4275242921" sldId="302"/>
            <ac:spMk id="26" creationId="{B697CAB5-F2E2-15B5-F906-BD5E220D6561}"/>
          </ac:spMkLst>
        </pc:spChg>
        <pc:spChg chg="mod">
          <ac:chgData name="Nadia Evangelou" userId="fd9fd354-cbf2-41a5-a3c4-b72bb19cc3a3" providerId="ADAL" clId="{72E3E0B8-B873-4648-BC58-EF4C92383A57}" dt="2025-09-09T05:30:54.837" v="1111" actId="20577"/>
          <ac:spMkLst>
            <pc:docMk/>
            <pc:sldMk cId="4275242921" sldId="302"/>
            <ac:spMk id="33" creationId="{4A36C1FA-E94E-AAF6-8EA4-169E85B0F9F8}"/>
          </ac:spMkLst>
        </pc:spChg>
        <pc:spChg chg="mod">
          <ac:chgData name="Nadia Evangelou" userId="fd9fd354-cbf2-41a5-a3c4-b72bb19cc3a3" providerId="ADAL" clId="{72E3E0B8-B873-4648-BC58-EF4C92383A57}" dt="2025-09-09T05:27:39.504" v="1065" actId="113"/>
          <ac:spMkLst>
            <pc:docMk/>
            <pc:sldMk cId="4275242921" sldId="302"/>
            <ac:spMk id="34" creationId="{96B97152-8690-B9C1-7E7C-C21DB8B88366}"/>
          </ac:spMkLst>
        </pc:spChg>
        <pc:spChg chg="mod">
          <ac:chgData name="Nadia Evangelou" userId="fd9fd354-cbf2-41a5-a3c4-b72bb19cc3a3" providerId="ADAL" clId="{72E3E0B8-B873-4648-BC58-EF4C92383A57}" dt="2025-09-09T05:30:23.744" v="1109" actId="1076"/>
          <ac:spMkLst>
            <pc:docMk/>
            <pc:sldMk cId="4275242921" sldId="302"/>
            <ac:spMk id="35" creationId="{76A26207-FD3B-214B-FCF2-907761D962D2}"/>
          </ac:spMkLst>
        </pc:spChg>
        <pc:spChg chg="mod">
          <ac:chgData name="Nadia Evangelou" userId="fd9fd354-cbf2-41a5-a3c4-b72bb19cc3a3" providerId="ADAL" clId="{72E3E0B8-B873-4648-BC58-EF4C92383A57}" dt="2025-09-09T05:28:11.602" v="1079" actId="1076"/>
          <ac:spMkLst>
            <pc:docMk/>
            <pc:sldMk cId="4275242921" sldId="302"/>
            <ac:spMk id="36" creationId="{4E45D008-DAA5-57FE-F4A5-404284AF6962}"/>
          </ac:spMkLst>
        </pc:spChg>
        <pc:spChg chg="mod">
          <ac:chgData name="Nadia Evangelou" userId="fd9fd354-cbf2-41a5-a3c4-b72bb19cc3a3" providerId="ADAL" clId="{72E3E0B8-B873-4648-BC58-EF4C92383A57}" dt="2025-09-09T05:26:24.281" v="1012" actId="1076"/>
          <ac:spMkLst>
            <pc:docMk/>
            <pc:sldMk cId="4275242921" sldId="302"/>
            <ac:spMk id="38" creationId="{BFE8378C-1CA7-03AB-DE9B-5E43752F178C}"/>
          </ac:spMkLst>
        </pc:spChg>
        <pc:spChg chg="del">
          <ac:chgData name="Nadia Evangelou" userId="fd9fd354-cbf2-41a5-a3c4-b72bb19cc3a3" providerId="ADAL" clId="{72E3E0B8-B873-4648-BC58-EF4C92383A57}" dt="2025-09-09T05:24:45.328" v="991" actId="478"/>
          <ac:spMkLst>
            <pc:docMk/>
            <pc:sldMk cId="4275242921" sldId="302"/>
            <ac:spMk id="43" creationId="{C2173692-2E6A-2789-C5AD-BF4F0636F861}"/>
          </ac:spMkLst>
        </pc:spChg>
        <pc:spChg chg="del">
          <ac:chgData name="Nadia Evangelou" userId="fd9fd354-cbf2-41a5-a3c4-b72bb19cc3a3" providerId="ADAL" clId="{72E3E0B8-B873-4648-BC58-EF4C92383A57}" dt="2025-09-09T05:24:10.787" v="977" actId="478"/>
          <ac:spMkLst>
            <pc:docMk/>
            <pc:sldMk cId="4275242921" sldId="302"/>
            <ac:spMk id="49" creationId="{6541BC06-2B65-1A98-4EDC-F8D4CC71D709}"/>
          </ac:spMkLst>
        </pc:spChg>
        <pc:spChg chg="del">
          <ac:chgData name="Nadia Evangelou" userId="fd9fd354-cbf2-41a5-a3c4-b72bb19cc3a3" providerId="ADAL" clId="{72E3E0B8-B873-4648-BC58-EF4C92383A57}" dt="2025-09-09T05:24:48.192" v="992" actId="478"/>
          <ac:spMkLst>
            <pc:docMk/>
            <pc:sldMk cId="4275242921" sldId="302"/>
            <ac:spMk id="50" creationId="{FE36877E-C139-1DDE-6958-A3ACB80752C5}"/>
          </ac:spMkLst>
        </pc:spChg>
        <pc:spChg chg="del">
          <ac:chgData name="Nadia Evangelou" userId="fd9fd354-cbf2-41a5-a3c4-b72bb19cc3a3" providerId="ADAL" clId="{72E3E0B8-B873-4648-BC58-EF4C92383A57}" dt="2025-09-09T05:24:30.984" v="985" actId="478"/>
          <ac:spMkLst>
            <pc:docMk/>
            <pc:sldMk cId="4275242921" sldId="302"/>
            <ac:spMk id="51" creationId="{F455CE09-C730-73B6-8776-4FC51BD190BB}"/>
          </ac:spMkLst>
        </pc:spChg>
        <pc:spChg chg="del">
          <ac:chgData name="Nadia Evangelou" userId="fd9fd354-cbf2-41a5-a3c4-b72bb19cc3a3" providerId="ADAL" clId="{72E3E0B8-B873-4648-BC58-EF4C92383A57}" dt="2025-09-09T05:24:51.131" v="993" actId="478"/>
          <ac:spMkLst>
            <pc:docMk/>
            <pc:sldMk cId="4275242921" sldId="302"/>
            <ac:spMk id="52" creationId="{43D64DC0-AD52-6758-5E94-6B1977CC111A}"/>
          </ac:spMkLst>
        </pc:spChg>
        <pc:spChg chg="mod">
          <ac:chgData name="Nadia Evangelou" userId="fd9fd354-cbf2-41a5-a3c4-b72bb19cc3a3" providerId="ADAL" clId="{72E3E0B8-B873-4648-BC58-EF4C92383A57}" dt="2025-09-09T05:24:02.527" v="974" actId="1076"/>
          <ac:spMkLst>
            <pc:docMk/>
            <pc:sldMk cId="4275242921" sldId="302"/>
            <ac:spMk id="53" creationId="{1CAE25D1-B9EF-F482-E846-745CB28DF1D2}"/>
          </ac:spMkLst>
        </pc:spChg>
        <pc:picChg chg="add mod ord">
          <ac:chgData name="Nadia Evangelou" userId="fd9fd354-cbf2-41a5-a3c4-b72bb19cc3a3" providerId="ADAL" clId="{72E3E0B8-B873-4648-BC58-EF4C92383A57}" dt="2025-09-09T05:26:28.406" v="1014" actId="1076"/>
          <ac:picMkLst>
            <pc:docMk/>
            <pc:sldMk cId="4275242921" sldId="302"/>
            <ac:picMk id="6" creationId="{1C45AEC3-3290-377A-745A-F43FF39CFC71}"/>
          </ac:picMkLst>
        </pc:picChg>
        <pc:picChg chg="add mod">
          <ac:chgData name="Nadia Evangelou" userId="fd9fd354-cbf2-41a5-a3c4-b72bb19cc3a3" providerId="ADAL" clId="{72E3E0B8-B873-4648-BC58-EF4C92383A57}" dt="2025-09-09T05:21:59.983" v="876" actId="1076"/>
          <ac:picMkLst>
            <pc:docMk/>
            <pc:sldMk cId="4275242921" sldId="302"/>
            <ac:picMk id="8" creationId="{715949EC-874A-717B-E674-33C5C6E89CC4}"/>
          </ac:picMkLst>
        </pc:picChg>
        <pc:picChg chg="del">
          <ac:chgData name="Nadia Evangelou" userId="fd9fd354-cbf2-41a5-a3c4-b72bb19cc3a3" providerId="ADAL" clId="{72E3E0B8-B873-4648-BC58-EF4C92383A57}" dt="2025-09-09T05:13:31.099" v="779" actId="478"/>
          <ac:picMkLst>
            <pc:docMk/>
            <pc:sldMk cId="4275242921" sldId="302"/>
            <ac:picMk id="22" creationId="{2B9184F0-001B-64A6-DD0B-07FDFB724EF8}"/>
          </ac:picMkLst>
        </pc:picChg>
      </pc:sldChg>
      <pc:sldChg chg="modSp add del mod">
        <pc:chgData name="Nadia Evangelou" userId="fd9fd354-cbf2-41a5-a3c4-b72bb19cc3a3" providerId="ADAL" clId="{72E3E0B8-B873-4648-BC58-EF4C92383A57}" dt="2025-09-09T15:01:10.173" v="2275" actId="47"/>
        <pc:sldMkLst>
          <pc:docMk/>
          <pc:sldMk cId="3666594934" sldId="303"/>
        </pc:sldMkLst>
        <pc:spChg chg="mod">
          <ac:chgData name="Nadia Evangelou" userId="fd9fd354-cbf2-41a5-a3c4-b72bb19cc3a3" providerId="ADAL" clId="{72E3E0B8-B873-4648-BC58-EF4C92383A57}" dt="2025-09-09T05:45:19.592" v="1494" actId="20577"/>
          <ac:spMkLst>
            <pc:docMk/>
            <pc:sldMk cId="3666594934" sldId="303"/>
            <ac:spMk id="2" creationId="{33525A07-45F5-76DA-2DEB-C7719B3FFE2B}"/>
          </ac:spMkLst>
        </pc:spChg>
      </pc:sldChg>
      <pc:sldChg chg="addSp delSp modSp add del mod">
        <pc:chgData name="Nadia Evangelou" userId="fd9fd354-cbf2-41a5-a3c4-b72bb19cc3a3" providerId="ADAL" clId="{72E3E0B8-B873-4648-BC58-EF4C92383A57}" dt="2025-09-09T16:09:19.581" v="3313" actId="207"/>
        <pc:sldMkLst>
          <pc:docMk/>
          <pc:sldMk cId="1774679353" sldId="304"/>
        </pc:sldMkLst>
        <pc:spChg chg="mod">
          <ac:chgData name="Nadia Evangelou" userId="fd9fd354-cbf2-41a5-a3c4-b72bb19cc3a3" providerId="ADAL" clId="{72E3E0B8-B873-4648-BC58-EF4C92383A57}" dt="2025-09-09T15:32:34.352" v="2731" actId="1076"/>
          <ac:spMkLst>
            <pc:docMk/>
            <pc:sldMk cId="1774679353" sldId="304"/>
            <ac:spMk id="2" creationId="{2761A8AF-9DAC-A377-7537-FADE93B5AB95}"/>
          </ac:spMkLst>
        </pc:spChg>
        <pc:spChg chg="add mod">
          <ac:chgData name="Nadia Evangelou" userId="fd9fd354-cbf2-41a5-a3c4-b72bb19cc3a3" providerId="ADAL" clId="{72E3E0B8-B873-4648-BC58-EF4C92383A57}" dt="2025-09-09T16:09:19.581" v="3313" actId="207"/>
          <ac:spMkLst>
            <pc:docMk/>
            <pc:sldMk cId="1774679353" sldId="304"/>
            <ac:spMk id="4" creationId="{6DAE30D0-476F-14FA-ECFF-03F61144C510}"/>
          </ac:spMkLst>
        </pc:spChg>
        <pc:spChg chg="add mod">
          <ac:chgData name="Nadia Evangelou" userId="fd9fd354-cbf2-41a5-a3c4-b72bb19cc3a3" providerId="ADAL" clId="{72E3E0B8-B873-4648-BC58-EF4C92383A57}" dt="2025-09-09T15:37:26.886" v="2786" actId="1076"/>
          <ac:spMkLst>
            <pc:docMk/>
            <pc:sldMk cId="1774679353" sldId="304"/>
            <ac:spMk id="5" creationId="{125F97D6-593D-1B31-7E47-171224A7BA1B}"/>
          </ac:spMkLst>
        </pc:spChg>
        <pc:spChg chg="add mod">
          <ac:chgData name="Nadia Evangelou" userId="fd9fd354-cbf2-41a5-a3c4-b72bb19cc3a3" providerId="ADAL" clId="{72E3E0B8-B873-4648-BC58-EF4C92383A57}" dt="2025-09-09T15:37:41.963" v="2791" actId="1076"/>
          <ac:spMkLst>
            <pc:docMk/>
            <pc:sldMk cId="1774679353" sldId="304"/>
            <ac:spMk id="6" creationId="{FC88FB68-AAF8-2097-EBC6-C685FBE1CA12}"/>
          </ac:spMkLst>
        </pc:spChg>
        <pc:spChg chg="add mod">
          <ac:chgData name="Nadia Evangelou" userId="fd9fd354-cbf2-41a5-a3c4-b72bb19cc3a3" providerId="ADAL" clId="{72E3E0B8-B873-4648-BC58-EF4C92383A57}" dt="2025-09-09T15:39:25.909" v="2845" actId="1076"/>
          <ac:spMkLst>
            <pc:docMk/>
            <pc:sldMk cId="1774679353" sldId="304"/>
            <ac:spMk id="7" creationId="{EB37AA4C-2710-AF40-183F-7441C1A62620}"/>
          </ac:spMkLst>
        </pc:spChg>
        <pc:spChg chg="del">
          <ac:chgData name="Nadia Evangelou" userId="fd9fd354-cbf2-41a5-a3c4-b72bb19cc3a3" providerId="ADAL" clId="{72E3E0B8-B873-4648-BC58-EF4C92383A57}" dt="2025-09-09T15:47:17.325" v="3051" actId="478"/>
          <ac:spMkLst>
            <pc:docMk/>
            <pc:sldMk cId="1774679353" sldId="304"/>
            <ac:spMk id="8" creationId="{8F529570-E111-F849-E29C-2261AFA21C72}"/>
          </ac:spMkLst>
        </pc:spChg>
        <pc:spChg chg="add mod">
          <ac:chgData name="Nadia Evangelou" userId="fd9fd354-cbf2-41a5-a3c4-b72bb19cc3a3" providerId="ADAL" clId="{72E3E0B8-B873-4648-BC58-EF4C92383A57}" dt="2025-09-09T15:39:22.298" v="2844" actId="1076"/>
          <ac:spMkLst>
            <pc:docMk/>
            <pc:sldMk cId="1774679353" sldId="304"/>
            <ac:spMk id="9" creationId="{1829D1B4-7F58-ABA3-E608-9A402E4DC8BA}"/>
          </ac:spMkLst>
        </pc:spChg>
        <pc:spChg chg="add mod">
          <ac:chgData name="Nadia Evangelou" userId="fd9fd354-cbf2-41a5-a3c4-b72bb19cc3a3" providerId="ADAL" clId="{72E3E0B8-B873-4648-BC58-EF4C92383A57}" dt="2025-09-09T15:38:37.948" v="2833" actId="1076"/>
          <ac:spMkLst>
            <pc:docMk/>
            <pc:sldMk cId="1774679353" sldId="304"/>
            <ac:spMk id="10" creationId="{CFED19B6-2E60-C1D6-8111-8025D8521E43}"/>
          </ac:spMkLst>
        </pc:spChg>
        <pc:spChg chg="add mod">
          <ac:chgData name="Nadia Evangelou" userId="fd9fd354-cbf2-41a5-a3c4-b72bb19cc3a3" providerId="ADAL" clId="{72E3E0B8-B873-4648-BC58-EF4C92383A57}" dt="2025-09-09T15:44:37.956" v="3018" actId="1076"/>
          <ac:spMkLst>
            <pc:docMk/>
            <pc:sldMk cId="1774679353" sldId="304"/>
            <ac:spMk id="11" creationId="{1C8F3CA9-792F-BAB5-96BE-2F275E60D46B}"/>
          </ac:spMkLst>
        </pc:spChg>
        <pc:spChg chg="add mod">
          <ac:chgData name="Nadia Evangelou" userId="fd9fd354-cbf2-41a5-a3c4-b72bb19cc3a3" providerId="ADAL" clId="{72E3E0B8-B873-4648-BC58-EF4C92383A57}" dt="2025-09-09T15:40:26.281" v="2880" actId="1076"/>
          <ac:spMkLst>
            <pc:docMk/>
            <pc:sldMk cId="1774679353" sldId="304"/>
            <ac:spMk id="12" creationId="{BC784B7A-1EB5-5272-BD95-B7F1E5A5FD0B}"/>
          </ac:spMkLst>
        </pc:spChg>
        <pc:spChg chg="add mod">
          <ac:chgData name="Nadia Evangelou" userId="fd9fd354-cbf2-41a5-a3c4-b72bb19cc3a3" providerId="ADAL" clId="{72E3E0B8-B873-4648-BC58-EF4C92383A57}" dt="2025-09-09T15:40:30.894" v="2881" actId="1076"/>
          <ac:spMkLst>
            <pc:docMk/>
            <pc:sldMk cId="1774679353" sldId="304"/>
            <ac:spMk id="13" creationId="{8642965F-AF84-6869-2A94-335D69C224E3}"/>
          </ac:spMkLst>
        </pc:spChg>
        <pc:spChg chg="add mod">
          <ac:chgData name="Nadia Evangelou" userId="fd9fd354-cbf2-41a5-a3c4-b72bb19cc3a3" providerId="ADAL" clId="{72E3E0B8-B873-4648-BC58-EF4C92383A57}" dt="2025-09-09T15:38:46.843" v="2835" actId="1076"/>
          <ac:spMkLst>
            <pc:docMk/>
            <pc:sldMk cId="1774679353" sldId="304"/>
            <ac:spMk id="14" creationId="{25E5D5A2-9690-2E13-BF77-BA043A9A1384}"/>
          </ac:spMkLst>
        </pc:spChg>
        <pc:spChg chg="add mod">
          <ac:chgData name="Nadia Evangelou" userId="fd9fd354-cbf2-41a5-a3c4-b72bb19cc3a3" providerId="ADAL" clId="{72E3E0B8-B873-4648-BC58-EF4C92383A57}" dt="2025-09-09T15:39:10.238" v="2841" actId="1076"/>
          <ac:spMkLst>
            <pc:docMk/>
            <pc:sldMk cId="1774679353" sldId="304"/>
            <ac:spMk id="18" creationId="{8DD95D61-4D94-AC8E-0FF5-A2A1097D6668}"/>
          </ac:spMkLst>
        </pc:spChg>
        <pc:spChg chg="add mod">
          <ac:chgData name="Nadia Evangelou" userId="fd9fd354-cbf2-41a5-a3c4-b72bb19cc3a3" providerId="ADAL" clId="{72E3E0B8-B873-4648-BC58-EF4C92383A57}" dt="2025-09-09T15:46:56.031" v="3048" actId="1076"/>
          <ac:spMkLst>
            <pc:docMk/>
            <pc:sldMk cId="1774679353" sldId="304"/>
            <ac:spMk id="19" creationId="{9D7D6FF6-6D0D-5881-26CD-AE4837B7B18F}"/>
          </ac:spMkLst>
        </pc:spChg>
        <pc:spChg chg="add mod">
          <ac:chgData name="Nadia Evangelou" userId="fd9fd354-cbf2-41a5-a3c4-b72bb19cc3a3" providerId="ADAL" clId="{72E3E0B8-B873-4648-BC58-EF4C92383A57}" dt="2025-09-09T15:46:40.284" v="3044" actId="1076"/>
          <ac:spMkLst>
            <pc:docMk/>
            <pc:sldMk cId="1774679353" sldId="304"/>
            <ac:spMk id="20" creationId="{90E18158-EA5E-753F-D07B-D4C6A45E0D8C}"/>
          </ac:spMkLst>
        </pc:spChg>
        <pc:spChg chg="add mod">
          <ac:chgData name="Nadia Evangelou" userId="fd9fd354-cbf2-41a5-a3c4-b72bb19cc3a3" providerId="ADAL" clId="{72E3E0B8-B873-4648-BC58-EF4C92383A57}" dt="2025-09-09T15:47:08.275" v="3049" actId="255"/>
          <ac:spMkLst>
            <pc:docMk/>
            <pc:sldMk cId="1774679353" sldId="304"/>
            <ac:spMk id="21" creationId="{D5F10A8E-2DA2-449F-6549-97368F9DC9D9}"/>
          </ac:spMkLst>
        </pc:spChg>
        <pc:spChg chg="add mod">
          <ac:chgData name="Nadia Evangelou" userId="fd9fd354-cbf2-41a5-a3c4-b72bb19cc3a3" providerId="ADAL" clId="{72E3E0B8-B873-4648-BC58-EF4C92383A57}" dt="2025-09-09T15:47:14.271" v="3050" actId="255"/>
          <ac:spMkLst>
            <pc:docMk/>
            <pc:sldMk cId="1774679353" sldId="304"/>
            <ac:spMk id="22" creationId="{BAB77DC3-95ED-AFF6-A895-D7AAB9ABEE6A}"/>
          </ac:spMkLst>
        </pc:spChg>
        <pc:spChg chg="add mod ord">
          <ac:chgData name="Nadia Evangelou" userId="fd9fd354-cbf2-41a5-a3c4-b72bb19cc3a3" providerId="ADAL" clId="{72E3E0B8-B873-4648-BC58-EF4C92383A57}" dt="2025-09-09T15:46:51.426" v="3047" actId="1076"/>
          <ac:spMkLst>
            <pc:docMk/>
            <pc:sldMk cId="1774679353" sldId="304"/>
            <ac:spMk id="23" creationId="{E9F1C5AE-D7A3-96D5-4DF1-9FB14DF14766}"/>
          </ac:spMkLst>
        </pc:spChg>
        <pc:cxnChg chg="add mod">
          <ac:chgData name="Nadia Evangelou" userId="fd9fd354-cbf2-41a5-a3c4-b72bb19cc3a3" providerId="ADAL" clId="{72E3E0B8-B873-4648-BC58-EF4C92383A57}" dt="2025-09-09T15:38:54.114" v="2837" actId="1076"/>
          <ac:cxnSpMkLst>
            <pc:docMk/>
            <pc:sldMk cId="1774679353" sldId="304"/>
            <ac:cxnSpMk id="16" creationId="{EC3D6493-F427-0904-18AA-4AF336FD7C28}"/>
          </ac:cxnSpMkLst>
        </pc:cxnChg>
        <pc:cxnChg chg="add mod">
          <ac:chgData name="Nadia Evangelou" userId="fd9fd354-cbf2-41a5-a3c4-b72bb19cc3a3" providerId="ADAL" clId="{72E3E0B8-B873-4648-BC58-EF4C92383A57}" dt="2025-09-09T15:39:18.797" v="2843" actId="1076"/>
          <ac:cxnSpMkLst>
            <pc:docMk/>
            <pc:sldMk cId="1774679353" sldId="304"/>
            <ac:cxnSpMk id="17" creationId="{A53243BD-481C-C29E-0ABC-2A26FBA94FF6}"/>
          </ac:cxnSpMkLst>
        </pc:cxnChg>
      </pc:sldChg>
      <pc:sldChg chg="modSp add del mod">
        <pc:chgData name="Nadia Evangelou" userId="fd9fd354-cbf2-41a5-a3c4-b72bb19cc3a3" providerId="ADAL" clId="{72E3E0B8-B873-4648-BC58-EF4C92383A57}" dt="2025-09-09T16:08:31.284" v="3306" actId="47"/>
        <pc:sldMkLst>
          <pc:docMk/>
          <pc:sldMk cId="604442035" sldId="305"/>
        </pc:sldMkLst>
        <pc:spChg chg="mod">
          <ac:chgData name="Nadia Evangelou" userId="fd9fd354-cbf2-41a5-a3c4-b72bb19cc3a3" providerId="ADAL" clId="{72E3E0B8-B873-4648-BC58-EF4C92383A57}" dt="2025-09-09T05:50:33.778" v="1597" actId="20577"/>
          <ac:spMkLst>
            <pc:docMk/>
            <pc:sldMk cId="604442035" sldId="305"/>
            <ac:spMk id="2" creationId="{97CC1A4A-A146-40A7-C33A-5DBAC197891B}"/>
          </ac:spMkLst>
        </pc:spChg>
      </pc:sldChg>
      <pc:sldChg chg="addSp delSp modSp add mod">
        <pc:chgData name="Nadia Evangelou" userId="fd9fd354-cbf2-41a5-a3c4-b72bb19cc3a3" providerId="ADAL" clId="{72E3E0B8-B873-4648-BC58-EF4C92383A57}" dt="2025-09-10T02:22:04.702" v="4067" actId="1076"/>
        <pc:sldMkLst>
          <pc:docMk/>
          <pc:sldMk cId="2197767268" sldId="306"/>
        </pc:sldMkLst>
        <pc:spChg chg="mod">
          <ac:chgData name="Nadia Evangelou" userId="fd9fd354-cbf2-41a5-a3c4-b72bb19cc3a3" providerId="ADAL" clId="{72E3E0B8-B873-4648-BC58-EF4C92383A57}" dt="2025-09-09T14:41:31.665" v="2052" actId="20577"/>
          <ac:spMkLst>
            <pc:docMk/>
            <pc:sldMk cId="2197767268" sldId="306"/>
            <ac:spMk id="2" creationId="{65297BDD-0D22-45A0-F01F-55F12FA55AD0}"/>
          </ac:spMkLst>
        </pc:spChg>
        <pc:spChg chg="add mod">
          <ac:chgData name="Nadia Evangelou" userId="fd9fd354-cbf2-41a5-a3c4-b72bb19cc3a3" providerId="ADAL" clId="{72E3E0B8-B873-4648-BC58-EF4C92383A57}" dt="2025-09-10T02:21:27.601" v="4038" actId="20577"/>
          <ac:spMkLst>
            <pc:docMk/>
            <pc:sldMk cId="2197767268" sldId="306"/>
            <ac:spMk id="4" creationId="{F0EFFC23-749C-3251-3090-47A705BDBFDA}"/>
          </ac:spMkLst>
        </pc:spChg>
        <pc:spChg chg="add mod">
          <ac:chgData name="Nadia Evangelou" userId="fd9fd354-cbf2-41a5-a3c4-b72bb19cc3a3" providerId="ADAL" clId="{72E3E0B8-B873-4648-BC58-EF4C92383A57}" dt="2025-09-09T14:45:19.130" v="2100" actId="1076"/>
          <ac:spMkLst>
            <pc:docMk/>
            <pc:sldMk cId="2197767268" sldId="306"/>
            <ac:spMk id="6" creationId="{DC309460-61DB-B8D1-1FFC-D653295A5EA2}"/>
          </ac:spMkLst>
        </pc:spChg>
        <pc:spChg chg="add mod">
          <ac:chgData name="Nadia Evangelou" userId="fd9fd354-cbf2-41a5-a3c4-b72bb19cc3a3" providerId="ADAL" clId="{72E3E0B8-B873-4648-BC58-EF4C92383A57}" dt="2025-09-09T14:46:24.121" v="2121" actId="1076"/>
          <ac:spMkLst>
            <pc:docMk/>
            <pc:sldMk cId="2197767268" sldId="306"/>
            <ac:spMk id="7" creationId="{19A1706B-24CC-F2FA-4947-0721F2BBEF93}"/>
          </ac:spMkLst>
        </pc:spChg>
        <pc:spChg chg="del mod">
          <ac:chgData name="Nadia Evangelou" userId="fd9fd354-cbf2-41a5-a3c4-b72bb19cc3a3" providerId="ADAL" clId="{72E3E0B8-B873-4648-BC58-EF4C92383A57}" dt="2025-09-09T14:26:48.013" v="1874" actId="478"/>
          <ac:spMkLst>
            <pc:docMk/>
            <pc:sldMk cId="2197767268" sldId="306"/>
            <ac:spMk id="8" creationId="{25B3462E-0043-C3F8-81AE-396DEA24D115}"/>
          </ac:spMkLst>
        </pc:spChg>
        <pc:spChg chg="add mod">
          <ac:chgData name="Nadia Evangelou" userId="fd9fd354-cbf2-41a5-a3c4-b72bb19cc3a3" providerId="ADAL" clId="{72E3E0B8-B873-4648-BC58-EF4C92383A57}" dt="2025-09-10T02:22:04.702" v="4067" actId="1076"/>
          <ac:spMkLst>
            <pc:docMk/>
            <pc:sldMk cId="2197767268" sldId="306"/>
            <ac:spMk id="8" creationId="{BA095FC7-7C48-C554-B5CC-0376D778F8BC}"/>
          </ac:spMkLst>
        </pc:spChg>
        <pc:spChg chg="add mod">
          <ac:chgData name="Nadia Evangelou" userId="fd9fd354-cbf2-41a5-a3c4-b72bb19cc3a3" providerId="ADAL" clId="{72E3E0B8-B873-4648-BC58-EF4C92383A57}" dt="2025-09-09T14:46:46.834" v="2122" actId="1076"/>
          <ac:spMkLst>
            <pc:docMk/>
            <pc:sldMk cId="2197767268" sldId="306"/>
            <ac:spMk id="9" creationId="{07384FE9-1A08-D58C-B26F-DCD5F65363FA}"/>
          </ac:spMkLst>
        </pc:spChg>
        <pc:spChg chg="add mod">
          <ac:chgData name="Nadia Evangelou" userId="fd9fd354-cbf2-41a5-a3c4-b72bb19cc3a3" providerId="ADAL" clId="{72E3E0B8-B873-4648-BC58-EF4C92383A57}" dt="2025-09-09T15:00:34.669" v="2273" actId="255"/>
          <ac:spMkLst>
            <pc:docMk/>
            <pc:sldMk cId="2197767268" sldId="306"/>
            <ac:spMk id="10" creationId="{7E3DB1C7-F8FA-C010-D9F9-6E8A3C3E0340}"/>
          </ac:spMkLst>
        </pc:spChg>
        <pc:spChg chg="add mod">
          <ac:chgData name="Nadia Evangelou" userId="fd9fd354-cbf2-41a5-a3c4-b72bb19cc3a3" providerId="ADAL" clId="{72E3E0B8-B873-4648-BC58-EF4C92383A57}" dt="2025-09-09T14:45:34.836" v="2108" actId="20577"/>
          <ac:spMkLst>
            <pc:docMk/>
            <pc:sldMk cId="2197767268" sldId="306"/>
            <ac:spMk id="14" creationId="{AFE95806-8EAC-24F9-B6FE-C469357D5F96}"/>
          </ac:spMkLst>
        </pc:spChg>
        <pc:spChg chg="add mod">
          <ac:chgData name="Nadia Evangelou" userId="fd9fd354-cbf2-41a5-a3c4-b72bb19cc3a3" providerId="ADAL" clId="{72E3E0B8-B873-4648-BC58-EF4C92383A57}" dt="2025-09-09T14:45:53.593" v="2113" actId="14100"/>
          <ac:spMkLst>
            <pc:docMk/>
            <pc:sldMk cId="2197767268" sldId="306"/>
            <ac:spMk id="15" creationId="{95EC63E5-FB63-2688-9342-F0C8F22CE2B4}"/>
          </ac:spMkLst>
        </pc:spChg>
        <pc:spChg chg="add mod">
          <ac:chgData name="Nadia Evangelou" userId="fd9fd354-cbf2-41a5-a3c4-b72bb19cc3a3" providerId="ADAL" clId="{72E3E0B8-B873-4648-BC58-EF4C92383A57}" dt="2025-09-09T14:46:01.885" v="2115" actId="1076"/>
          <ac:spMkLst>
            <pc:docMk/>
            <pc:sldMk cId="2197767268" sldId="306"/>
            <ac:spMk id="16" creationId="{7187CFEA-E625-5BE0-C14C-4A18286962A7}"/>
          </ac:spMkLst>
        </pc:spChg>
        <pc:spChg chg="add mod">
          <ac:chgData name="Nadia Evangelou" userId="fd9fd354-cbf2-41a5-a3c4-b72bb19cc3a3" providerId="ADAL" clId="{72E3E0B8-B873-4648-BC58-EF4C92383A57}" dt="2025-09-09T14:46:06.243" v="2117" actId="1076"/>
          <ac:spMkLst>
            <pc:docMk/>
            <pc:sldMk cId="2197767268" sldId="306"/>
            <ac:spMk id="17" creationId="{C70F6B23-59FA-E597-560C-BD97BEA94935}"/>
          </ac:spMkLst>
        </pc:spChg>
        <pc:spChg chg="add mod">
          <ac:chgData name="Nadia Evangelou" userId="fd9fd354-cbf2-41a5-a3c4-b72bb19cc3a3" providerId="ADAL" clId="{72E3E0B8-B873-4648-BC58-EF4C92383A57}" dt="2025-09-09T14:46:17.155" v="2120" actId="14100"/>
          <ac:spMkLst>
            <pc:docMk/>
            <pc:sldMk cId="2197767268" sldId="306"/>
            <ac:spMk id="18" creationId="{1F9143E3-72AB-CE57-DBD7-676BE3D96E5F}"/>
          </ac:spMkLst>
        </pc:spChg>
        <pc:spChg chg="add mod">
          <ac:chgData name="Nadia Evangelou" userId="fd9fd354-cbf2-41a5-a3c4-b72bb19cc3a3" providerId="ADAL" clId="{72E3E0B8-B873-4648-BC58-EF4C92383A57}" dt="2025-09-09T15:00:01.767" v="2264" actId="1076"/>
          <ac:spMkLst>
            <pc:docMk/>
            <pc:sldMk cId="2197767268" sldId="306"/>
            <ac:spMk id="20" creationId="{18B8287B-13BB-5EEA-178A-A3E691C322B4}"/>
          </ac:spMkLst>
        </pc:spChg>
        <pc:spChg chg="add mod">
          <ac:chgData name="Nadia Evangelou" userId="fd9fd354-cbf2-41a5-a3c4-b72bb19cc3a3" providerId="ADAL" clId="{72E3E0B8-B873-4648-BC58-EF4C92383A57}" dt="2025-09-09T14:59:53.851" v="2262" actId="1076"/>
          <ac:spMkLst>
            <pc:docMk/>
            <pc:sldMk cId="2197767268" sldId="306"/>
            <ac:spMk id="23" creationId="{5268A5F6-9D84-AE20-5872-148F8BB76BDF}"/>
          </ac:spMkLst>
        </pc:spChg>
        <pc:spChg chg="add mod">
          <ac:chgData name="Nadia Evangelou" userId="fd9fd354-cbf2-41a5-a3c4-b72bb19cc3a3" providerId="ADAL" clId="{72E3E0B8-B873-4648-BC58-EF4C92383A57}" dt="2025-09-09T15:00:20.331" v="2269" actId="1076"/>
          <ac:spMkLst>
            <pc:docMk/>
            <pc:sldMk cId="2197767268" sldId="306"/>
            <ac:spMk id="28" creationId="{40DE4938-D194-5DFD-3699-B6983BD63CE3}"/>
          </ac:spMkLst>
        </pc:spChg>
        <pc:graphicFrameChg chg="add del mod">
          <ac:chgData name="Nadia Evangelou" userId="fd9fd354-cbf2-41a5-a3c4-b72bb19cc3a3" providerId="ADAL" clId="{72E3E0B8-B873-4648-BC58-EF4C92383A57}" dt="2025-09-09T15:00:14.217" v="2267" actId="478"/>
          <ac:graphicFrameMkLst>
            <pc:docMk/>
            <pc:sldMk cId="2197767268" sldId="306"/>
            <ac:graphicFrameMk id="19" creationId="{7D915A53-3F39-5172-3842-10634FC955E0}"/>
          </ac:graphicFrameMkLst>
        </pc:graphicFrameChg>
        <pc:picChg chg="add mod">
          <ac:chgData name="Nadia Evangelou" userId="fd9fd354-cbf2-41a5-a3c4-b72bb19cc3a3" providerId="ADAL" clId="{72E3E0B8-B873-4648-BC58-EF4C92383A57}" dt="2025-09-09T14:46:49.737" v="2123" actId="1076"/>
          <ac:picMkLst>
            <pc:docMk/>
            <pc:sldMk cId="2197767268" sldId="306"/>
            <ac:picMk id="5" creationId="{55DC209D-4448-49D3-6868-30474B3B5DDC}"/>
          </ac:picMkLst>
        </pc:picChg>
        <pc:picChg chg="add mod">
          <ac:chgData name="Nadia Evangelou" userId="fd9fd354-cbf2-41a5-a3c4-b72bb19cc3a3" providerId="ADAL" clId="{72E3E0B8-B873-4648-BC58-EF4C92383A57}" dt="2025-09-09T14:45:39.659" v="2109" actId="1076"/>
          <ac:picMkLst>
            <pc:docMk/>
            <pc:sldMk cId="2197767268" sldId="306"/>
            <ac:picMk id="13" creationId="{281DDDC2-01BF-F672-89AD-6E3FB0920908}"/>
          </ac:picMkLst>
        </pc:picChg>
        <pc:picChg chg="add mod ord">
          <ac:chgData name="Nadia Evangelou" userId="fd9fd354-cbf2-41a5-a3c4-b72bb19cc3a3" providerId="ADAL" clId="{72E3E0B8-B873-4648-BC58-EF4C92383A57}" dt="2025-09-09T15:00:07.594" v="2266" actId="1076"/>
          <ac:picMkLst>
            <pc:docMk/>
            <pc:sldMk cId="2197767268" sldId="306"/>
            <ac:picMk id="22" creationId="{56BD5199-6985-2424-C753-E12D40FFC4A6}"/>
          </ac:picMkLst>
        </pc:picChg>
        <pc:picChg chg="add del mod">
          <ac:chgData name="Nadia Evangelou" userId="fd9fd354-cbf2-41a5-a3c4-b72bb19cc3a3" providerId="ADAL" clId="{72E3E0B8-B873-4648-BC58-EF4C92383A57}" dt="2025-09-09T14:59:35.257" v="2253" actId="478"/>
          <ac:picMkLst>
            <pc:docMk/>
            <pc:sldMk cId="2197767268" sldId="306"/>
            <ac:picMk id="25" creationId="{F8331843-96D4-344D-8F3C-7D28C673BF60}"/>
          </ac:picMkLst>
        </pc:picChg>
        <pc:picChg chg="add mod ord">
          <ac:chgData name="Nadia Evangelou" userId="fd9fd354-cbf2-41a5-a3c4-b72bb19cc3a3" providerId="ADAL" clId="{72E3E0B8-B873-4648-BC58-EF4C92383A57}" dt="2025-09-09T15:00:04.193" v="2265" actId="1076"/>
          <ac:picMkLst>
            <pc:docMk/>
            <pc:sldMk cId="2197767268" sldId="306"/>
            <ac:picMk id="27" creationId="{4BA99699-D0E8-790B-227A-41E8F1CDF95A}"/>
          </ac:picMkLst>
        </pc:picChg>
        <pc:cxnChg chg="add mod">
          <ac:chgData name="Nadia Evangelou" userId="fd9fd354-cbf2-41a5-a3c4-b72bb19cc3a3" providerId="ADAL" clId="{72E3E0B8-B873-4648-BC58-EF4C92383A57}" dt="2025-09-09T14:49:43.239" v="2124" actId="1076"/>
          <ac:cxnSpMkLst>
            <pc:docMk/>
            <pc:sldMk cId="2197767268" sldId="306"/>
            <ac:cxnSpMk id="11" creationId="{BE1FB90C-4DE8-951B-787D-36862F6D7286}"/>
          </ac:cxnSpMkLst>
        </pc:cxnChg>
      </pc:sldChg>
      <pc:sldChg chg="add del">
        <pc:chgData name="Nadia Evangelou" userId="fd9fd354-cbf2-41a5-a3c4-b72bb19cc3a3" providerId="ADAL" clId="{72E3E0B8-B873-4648-BC58-EF4C92383A57}" dt="2025-09-09T15:01:22.070" v="2277" actId="47"/>
        <pc:sldMkLst>
          <pc:docMk/>
          <pc:sldMk cId="3794336363" sldId="307"/>
        </pc:sldMkLst>
      </pc:sldChg>
      <pc:sldChg chg="modSp add del mod">
        <pc:chgData name="Nadia Evangelou" userId="fd9fd354-cbf2-41a5-a3c4-b72bb19cc3a3" providerId="ADAL" clId="{72E3E0B8-B873-4648-BC58-EF4C92383A57}" dt="2025-09-09T16:08:33.107" v="3307" actId="47"/>
        <pc:sldMkLst>
          <pc:docMk/>
          <pc:sldMk cId="3606049626" sldId="308"/>
        </pc:sldMkLst>
        <pc:spChg chg="mod">
          <ac:chgData name="Nadia Evangelou" userId="fd9fd354-cbf2-41a5-a3c4-b72bb19cc3a3" providerId="ADAL" clId="{72E3E0B8-B873-4648-BC58-EF4C92383A57}" dt="2025-09-09T05:50:41.654" v="1615" actId="20577"/>
          <ac:spMkLst>
            <pc:docMk/>
            <pc:sldMk cId="3606049626" sldId="308"/>
            <ac:spMk id="2" creationId="{D1577FA7-47E6-6DCC-A178-7AFFB8F8CBAD}"/>
          </ac:spMkLst>
        </pc:spChg>
      </pc:sldChg>
      <pc:sldChg chg="modSp add del mod">
        <pc:chgData name="Nadia Evangelou" userId="fd9fd354-cbf2-41a5-a3c4-b72bb19cc3a3" providerId="ADAL" clId="{72E3E0B8-B873-4648-BC58-EF4C92383A57}" dt="2025-09-09T16:08:34.545" v="3308" actId="47"/>
        <pc:sldMkLst>
          <pc:docMk/>
          <pc:sldMk cId="2297551777" sldId="309"/>
        </pc:sldMkLst>
        <pc:spChg chg="mod">
          <ac:chgData name="Nadia Evangelou" userId="fd9fd354-cbf2-41a5-a3c4-b72bb19cc3a3" providerId="ADAL" clId="{72E3E0B8-B873-4648-BC58-EF4C92383A57}" dt="2025-09-09T05:50:50.608" v="1637" actId="20577"/>
          <ac:spMkLst>
            <pc:docMk/>
            <pc:sldMk cId="2297551777" sldId="309"/>
            <ac:spMk id="2" creationId="{0A15E2F3-6F5E-5690-DF31-5336C2EDB6E1}"/>
          </ac:spMkLst>
        </pc:spChg>
      </pc:sldChg>
      <pc:sldChg chg="add del">
        <pc:chgData name="Nadia Evangelou" userId="fd9fd354-cbf2-41a5-a3c4-b72bb19cc3a3" providerId="ADAL" clId="{72E3E0B8-B873-4648-BC58-EF4C92383A57}" dt="2025-09-09T15:09:53.535" v="2347" actId="47"/>
        <pc:sldMkLst>
          <pc:docMk/>
          <pc:sldMk cId="2632106205" sldId="310"/>
        </pc:sldMkLst>
      </pc:sldChg>
      <pc:sldChg chg="addSp delSp modSp add mod">
        <pc:chgData name="Nadia Evangelou" userId="fd9fd354-cbf2-41a5-a3c4-b72bb19cc3a3" providerId="ADAL" clId="{72E3E0B8-B873-4648-BC58-EF4C92383A57}" dt="2025-09-10T02:22:53.840" v="4078" actId="255"/>
        <pc:sldMkLst>
          <pc:docMk/>
          <pc:sldMk cId="700385848" sldId="560"/>
        </pc:sldMkLst>
        <pc:spChg chg="mod">
          <ac:chgData name="Nadia Evangelou" userId="fd9fd354-cbf2-41a5-a3c4-b72bb19cc3a3" providerId="ADAL" clId="{72E3E0B8-B873-4648-BC58-EF4C92383A57}" dt="2025-09-10T02:22:53.840" v="4078" actId="255"/>
          <ac:spMkLst>
            <pc:docMk/>
            <pc:sldMk cId="700385848" sldId="560"/>
            <ac:spMk id="3" creationId="{34B579FF-9D23-06C4-048E-2C406AA0C2CB}"/>
          </ac:spMkLst>
        </pc:spChg>
        <pc:spChg chg="mod ord">
          <ac:chgData name="Nadia Evangelou" userId="fd9fd354-cbf2-41a5-a3c4-b72bb19cc3a3" providerId="ADAL" clId="{72E3E0B8-B873-4648-BC58-EF4C92383A57}" dt="2025-09-10T02:22:29.432" v="4071" actId="1076"/>
          <ac:spMkLst>
            <pc:docMk/>
            <pc:sldMk cId="700385848" sldId="560"/>
            <ac:spMk id="4" creationId="{9907CC7B-6AA7-3E42-A633-B47F90BF8874}"/>
          </ac:spMkLst>
        </pc:spChg>
        <pc:spChg chg="del">
          <ac:chgData name="Nadia Evangelou" userId="fd9fd354-cbf2-41a5-a3c4-b72bb19cc3a3" providerId="ADAL" clId="{72E3E0B8-B873-4648-BC58-EF4C92383A57}" dt="2025-09-09T16:04:32.226" v="3270" actId="478"/>
          <ac:spMkLst>
            <pc:docMk/>
            <pc:sldMk cId="700385848" sldId="560"/>
            <ac:spMk id="11" creationId="{51F37F2C-FE1C-FB30-851E-8756BA8EEFF2}"/>
          </ac:spMkLst>
        </pc:spChg>
        <pc:spChg chg="add mod">
          <ac:chgData name="Nadia Evangelou" userId="fd9fd354-cbf2-41a5-a3c4-b72bb19cc3a3" providerId="ADAL" clId="{72E3E0B8-B873-4648-BC58-EF4C92383A57}" dt="2025-09-10T00:33:34.592" v="3667" actId="1076"/>
          <ac:spMkLst>
            <pc:docMk/>
            <pc:sldMk cId="700385848" sldId="560"/>
            <ac:spMk id="11" creationId="{8F380175-3496-2F53-F5C2-46EF0C9D933C}"/>
          </ac:spMkLst>
        </pc:spChg>
        <pc:spChg chg="add mod">
          <ac:chgData name="Nadia Evangelou" userId="fd9fd354-cbf2-41a5-a3c4-b72bb19cc3a3" providerId="ADAL" clId="{72E3E0B8-B873-4648-BC58-EF4C92383A57}" dt="2025-09-10T00:33:04.892" v="3659" actId="14100"/>
          <ac:spMkLst>
            <pc:docMk/>
            <pc:sldMk cId="700385848" sldId="560"/>
            <ac:spMk id="12" creationId="{578479B9-C7CC-AD01-87BB-CC37FCFBCD02}"/>
          </ac:spMkLst>
        </pc:spChg>
        <pc:spChg chg="del">
          <ac:chgData name="Nadia Evangelou" userId="fd9fd354-cbf2-41a5-a3c4-b72bb19cc3a3" providerId="ADAL" clId="{72E3E0B8-B873-4648-BC58-EF4C92383A57}" dt="2025-09-09T16:06:49.627" v="3277" actId="478"/>
          <ac:spMkLst>
            <pc:docMk/>
            <pc:sldMk cId="700385848" sldId="560"/>
            <ac:spMk id="12" creationId="{DD264F26-A26E-8426-299C-167739305236}"/>
          </ac:spMkLst>
        </pc:spChg>
        <pc:spChg chg="add mod">
          <ac:chgData name="Nadia Evangelou" userId="fd9fd354-cbf2-41a5-a3c4-b72bb19cc3a3" providerId="ADAL" clId="{72E3E0B8-B873-4648-BC58-EF4C92383A57}" dt="2025-09-10T02:22:38.692" v="4074" actId="1076"/>
          <ac:spMkLst>
            <pc:docMk/>
            <pc:sldMk cId="700385848" sldId="560"/>
            <ac:spMk id="13" creationId="{9B55309A-C2E6-C282-2ABF-E03CBA238320}"/>
          </ac:spMkLst>
        </pc:spChg>
        <pc:spChg chg="add mod">
          <ac:chgData name="Nadia Evangelou" userId="fd9fd354-cbf2-41a5-a3c4-b72bb19cc3a3" providerId="ADAL" clId="{72E3E0B8-B873-4648-BC58-EF4C92383A57}" dt="2025-09-10T02:22:35.997" v="4073" actId="1076"/>
          <ac:spMkLst>
            <pc:docMk/>
            <pc:sldMk cId="700385848" sldId="560"/>
            <ac:spMk id="15" creationId="{E8AC07D6-3CAE-F00A-88FF-90C475D510D3}"/>
          </ac:spMkLst>
        </pc:spChg>
        <pc:spChg chg="add mod">
          <ac:chgData name="Nadia Evangelou" userId="fd9fd354-cbf2-41a5-a3c4-b72bb19cc3a3" providerId="ADAL" clId="{72E3E0B8-B873-4648-BC58-EF4C92383A57}" dt="2025-09-10T00:32:20.942" v="3644" actId="1076"/>
          <ac:spMkLst>
            <pc:docMk/>
            <pc:sldMk cId="700385848" sldId="560"/>
            <ac:spMk id="16" creationId="{B1C4954C-D9FB-7199-5C29-98AF15C282DD}"/>
          </ac:spMkLst>
        </pc:spChg>
        <pc:spChg chg="add del mod">
          <ac:chgData name="Nadia Evangelou" userId="fd9fd354-cbf2-41a5-a3c4-b72bb19cc3a3" providerId="ADAL" clId="{72E3E0B8-B873-4648-BC58-EF4C92383A57}" dt="2025-09-10T00:32:23.577" v="3645" actId="478"/>
          <ac:spMkLst>
            <pc:docMk/>
            <pc:sldMk cId="700385848" sldId="560"/>
            <ac:spMk id="17" creationId="{BEAF049F-EB6F-20D6-378C-E64865478CFF}"/>
          </ac:spMkLst>
        </pc:spChg>
        <pc:spChg chg="add mod">
          <ac:chgData name="Nadia Evangelou" userId="fd9fd354-cbf2-41a5-a3c4-b72bb19cc3a3" providerId="ADAL" clId="{72E3E0B8-B873-4648-BC58-EF4C92383A57}" dt="2025-09-10T00:32:15.962" v="3643" actId="113"/>
          <ac:spMkLst>
            <pc:docMk/>
            <pc:sldMk cId="700385848" sldId="560"/>
            <ac:spMk id="18" creationId="{469DAC78-E3C3-171A-A7BB-F5294CCB339E}"/>
          </ac:spMkLst>
        </pc:spChg>
        <pc:spChg chg="add mod">
          <ac:chgData name="Nadia Evangelou" userId="fd9fd354-cbf2-41a5-a3c4-b72bb19cc3a3" providerId="ADAL" clId="{72E3E0B8-B873-4648-BC58-EF4C92383A57}" dt="2025-09-10T00:29:36.997" v="3607" actId="1076"/>
          <ac:spMkLst>
            <pc:docMk/>
            <pc:sldMk cId="700385848" sldId="560"/>
            <ac:spMk id="19" creationId="{1BC0F97C-5281-4605-8A98-2FA43D5DB015}"/>
          </ac:spMkLst>
        </pc:spChg>
        <pc:spChg chg="add mod">
          <ac:chgData name="Nadia Evangelou" userId="fd9fd354-cbf2-41a5-a3c4-b72bb19cc3a3" providerId="ADAL" clId="{72E3E0B8-B873-4648-BC58-EF4C92383A57}" dt="2025-09-10T00:33:50.791" v="3669" actId="1076"/>
          <ac:spMkLst>
            <pc:docMk/>
            <pc:sldMk cId="700385848" sldId="560"/>
            <ac:spMk id="20" creationId="{5F6B22F4-AD77-736A-3C1C-DD7449816EE8}"/>
          </ac:spMkLst>
        </pc:spChg>
        <pc:spChg chg="add mod">
          <ac:chgData name="Nadia Evangelou" userId="fd9fd354-cbf2-41a5-a3c4-b72bb19cc3a3" providerId="ADAL" clId="{72E3E0B8-B873-4648-BC58-EF4C92383A57}" dt="2025-09-10T00:33:23.088" v="3663" actId="1076"/>
          <ac:spMkLst>
            <pc:docMk/>
            <pc:sldMk cId="700385848" sldId="560"/>
            <ac:spMk id="22" creationId="{BDAF38D6-1200-65AF-1F7E-49AA4BC21FBD}"/>
          </ac:spMkLst>
        </pc:spChg>
        <pc:spChg chg="add mod">
          <ac:chgData name="Nadia Evangelou" userId="fd9fd354-cbf2-41a5-a3c4-b72bb19cc3a3" providerId="ADAL" clId="{72E3E0B8-B873-4648-BC58-EF4C92383A57}" dt="2025-09-10T00:33:26.013" v="3664" actId="1076"/>
          <ac:spMkLst>
            <pc:docMk/>
            <pc:sldMk cId="700385848" sldId="560"/>
            <ac:spMk id="23" creationId="{80835E3F-33E4-E3EF-B191-E4D1487C237A}"/>
          </ac:spMkLst>
        </pc:spChg>
        <pc:picChg chg="add del mod">
          <ac:chgData name="Nadia Evangelou" userId="fd9fd354-cbf2-41a5-a3c4-b72bb19cc3a3" providerId="ADAL" clId="{72E3E0B8-B873-4648-BC58-EF4C92383A57}" dt="2025-09-09T23:44:34.933" v="3368" actId="478"/>
          <ac:picMkLst>
            <pc:docMk/>
            <pc:sldMk cId="700385848" sldId="560"/>
            <ac:picMk id="6" creationId="{3AC56F98-889E-AF6B-8155-2A4DD5368A3F}"/>
          </ac:picMkLst>
        </pc:picChg>
        <pc:picChg chg="add del mod">
          <ac:chgData name="Nadia Evangelou" userId="fd9fd354-cbf2-41a5-a3c4-b72bb19cc3a3" providerId="ADAL" clId="{72E3E0B8-B873-4648-BC58-EF4C92383A57}" dt="2025-09-09T23:46:05.330" v="3376" actId="478"/>
          <ac:picMkLst>
            <pc:docMk/>
            <pc:sldMk cId="700385848" sldId="560"/>
            <ac:picMk id="7" creationId="{55DB5BF5-5091-20DC-59CD-9AD53B7E8B6B}"/>
          </ac:picMkLst>
        </pc:picChg>
        <pc:picChg chg="add mod">
          <ac:chgData name="Nadia Evangelou" userId="fd9fd354-cbf2-41a5-a3c4-b72bb19cc3a3" providerId="ADAL" clId="{72E3E0B8-B873-4648-BC58-EF4C92383A57}" dt="2025-09-10T02:22:32.596" v="4072" actId="1076"/>
          <ac:picMkLst>
            <pc:docMk/>
            <pc:sldMk cId="700385848" sldId="560"/>
            <ac:picMk id="10" creationId="{3207D0BA-76AA-E6B2-E9FA-F98A9EF85EBE}"/>
          </ac:picMkLst>
        </pc:picChg>
        <pc:picChg chg="add mod">
          <ac:chgData name="Nadia Evangelou" userId="fd9fd354-cbf2-41a5-a3c4-b72bb19cc3a3" providerId="ADAL" clId="{72E3E0B8-B873-4648-BC58-EF4C92383A57}" dt="2025-09-10T00:23:06.971" v="3483"/>
          <ac:picMkLst>
            <pc:docMk/>
            <pc:sldMk cId="700385848" sldId="560"/>
            <ac:picMk id="14" creationId="{8DBC2C3A-7D08-6358-8834-256206541F7A}"/>
          </ac:picMkLst>
        </pc:picChg>
        <pc:picChg chg="del">
          <ac:chgData name="Nadia Evangelou" userId="fd9fd354-cbf2-41a5-a3c4-b72bb19cc3a3" providerId="ADAL" clId="{72E3E0B8-B873-4648-BC58-EF4C92383A57}" dt="2025-09-09T16:06:47.626" v="3276" actId="478"/>
          <ac:picMkLst>
            <pc:docMk/>
            <pc:sldMk cId="700385848" sldId="560"/>
            <ac:picMk id="16" creationId="{B4A172B7-42E1-CBCB-3D6D-0CC8FC166EB0}"/>
          </ac:picMkLst>
        </pc:picChg>
        <pc:picChg chg="del">
          <ac:chgData name="Nadia Evangelou" userId="fd9fd354-cbf2-41a5-a3c4-b72bb19cc3a3" providerId="ADAL" clId="{72E3E0B8-B873-4648-BC58-EF4C92383A57}" dt="2025-09-09T16:04:33.718" v="3271" actId="478"/>
          <ac:picMkLst>
            <pc:docMk/>
            <pc:sldMk cId="700385848" sldId="560"/>
            <ac:picMk id="18" creationId="{3BDFE51A-C1CF-FAE6-8F0C-2FA4425B73E4}"/>
          </ac:picMkLst>
        </pc:picChg>
        <pc:cxnChg chg="add mod">
          <ac:chgData name="Nadia Evangelou" userId="fd9fd354-cbf2-41a5-a3c4-b72bb19cc3a3" providerId="ADAL" clId="{72E3E0B8-B873-4648-BC58-EF4C92383A57}" dt="2025-09-10T00:33:15.574" v="3661" actId="208"/>
          <ac:cxnSpMkLst>
            <pc:docMk/>
            <pc:sldMk cId="700385848" sldId="560"/>
            <ac:cxnSpMk id="25" creationId="{819F5E38-AE31-023F-0A47-96B8F1801A1A}"/>
          </ac:cxnSpMkLst>
        </pc:cxnChg>
        <pc:cxnChg chg="add mod">
          <ac:chgData name="Nadia Evangelou" userId="fd9fd354-cbf2-41a5-a3c4-b72bb19cc3a3" providerId="ADAL" clId="{72E3E0B8-B873-4648-BC58-EF4C92383A57}" dt="2025-09-10T00:33:39.638" v="3668" actId="1076"/>
          <ac:cxnSpMkLst>
            <pc:docMk/>
            <pc:sldMk cId="700385848" sldId="560"/>
            <ac:cxnSpMk id="26" creationId="{3B5D6DB6-FD19-766D-FC43-B69A1DB2EE73}"/>
          </ac:cxnSpMkLst>
        </pc:cxnChg>
      </pc:sldChg>
      <pc:sldChg chg="modSp add mod">
        <pc:chgData name="Nadia Evangelou" userId="fd9fd354-cbf2-41a5-a3c4-b72bb19cc3a3" providerId="ADAL" clId="{72E3E0B8-B873-4648-BC58-EF4C92383A57}" dt="2025-09-10T14:41:49.854" v="4400" actId="20577"/>
        <pc:sldMkLst>
          <pc:docMk/>
          <pc:sldMk cId="3117116634" sldId="572"/>
        </pc:sldMkLst>
        <pc:spChg chg="mod">
          <ac:chgData name="Nadia Evangelou" userId="fd9fd354-cbf2-41a5-a3c4-b72bb19cc3a3" providerId="ADAL" clId="{72E3E0B8-B873-4648-BC58-EF4C92383A57}" dt="2025-09-09T15:10:21.531" v="2385" actId="20577"/>
          <ac:spMkLst>
            <pc:docMk/>
            <pc:sldMk cId="3117116634" sldId="572"/>
            <ac:spMk id="2" creationId="{35ABE4D3-7A19-D1CC-D5C5-A7EBBB4F7A41}"/>
          </ac:spMkLst>
        </pc:spChg>
        <pc:spChg chg="mod">
          <ac:chgData name="Nadia Evangelou" userId="fd9fd354-cbf2-41a5-a3c4-b72bb19cc3a3" providerId="ADAL" clId="{72E3E0B8-B873-4648-BC58-EF4C92383A57}" dt="2025-09-09T15:14:48.512" v="2439" actId="20577"/>
          <ac:spMkLst>
            <pc:docMk/>
            <pc:sldMk cId="3117116634" sldId="572"/>
            <ac:spMk id="3" creationId="{79D8F76A-BBB8-D72B-9FF8-6776354F9CF7}"/>
          </ac:spMkLst>
        </pc:spChg>
        <pc:spChg chg="mod">
          <ac:chgData name="Nadia Evangelou" userId="fd9fd354-cbf2-41a5-a3c4-b72bb19cc3a3" providerId="ADAL" clId="{72E3E0B8-B873-4648-BC58-EF4C92383A57}" dt="2025-09-09T15:26:10.290" v="2577" actId="20577"/>
          <ac:spMkLst>
            <pc:docMk/>
            <pc:sldMk cId="3117116634" sldId="572"/>
            <ac:spMk id="4" creationId="{DD76B773-9149-C0E6-F92B-4A8C4F6252EA}"/>
          </ac:spMkLst>
        </pc:spChg>
        <pc:spChg chg="mod">
          <ac:chgData name="Nadia Evangelou" userId="fd9fd354-cbf2-41a5-a3c4-b72bb19cc3a3" providerId="ADAL" clId="{72E3E0B8-B873-4648-BC58-EF4C92383A57}" dt="2025-09-09T15:26:17.767" v="2590" actId="20577"/>
          <ac:spMkLst>
            <pc:docMk/>
            <pc:sldMk cId="3117116634" sldId="572"/>
            <ac:spMk id="9" creationId="{338412B9-0EB8-8F8A-0C91-3B37533697A3}"/>
          </ac:spMkLst>
        </pc:spChg>
        <pc:spChg chg="mod">
          <ac:chgData name="Nadia Evangelou" userId="fd9fd354-cbf2-41a5-a3c4-b72bb19cc3a3" providerId="ADAL" clId="{72E3E0B8-B873-4648-BC58-EF4C92383A57}" dt="2025-09-10T14:41:49.854" v="4400" actId="20577"/>
          <ac:spMkLst>
            <pc:docMk/>
            <pc:sldMk cId="3117116634" sldId="572"/>
            <ac:spMk id="176" creationId="{D1AC8EBA-5D2B-C53C-8CE1-4FA37136DA00}"/>
          </ac:spMkLst>
        </pc:spChg>
      </pc:sldChg>
      <pc:sldChg chg="addSp delSp modSp add mod">
        <pc:chgData name="Nadia Evangelou" userId="fd9fd354-cbf2-41a5-a3c4-b72bb19cc3a3" providerId="ADAL" clId="{72E3E0B8-B873-4648-BC58-EF4C92383A57}" dt="2025-09-10T03:51:22.584" v="4228" actId="114"/>
        <pc:sldMkLst>
          <pc:docMk/>
          <pc:sldMk cId="3649354086" sldId="573"/>
        </pc:sldMkLst>
        <pc:spChg chg="mod">
          <ac:chgData name="Nadia Evangelou" userId="fd9fd354-cbf2-41a5-a3c4-b72bb19cc3a3" providerId="ADAL" clId="{72E3E0B8-B873-4648-BC58-EF4C92383A57}" dt="2025-09-10T03:49:08.071" v="4148" actId="1076"/>
          <ac:spMkLst>
            <pc:docMk/>
            <pc:sldMk cId="3649354086" sldId="573"/>
            <ac:spMk id="3" creationId="{589E1150-E899-9B50-A4EC-51BFB36080B0}"/>
          </ac:spMkLst>
        </pc:spChg>
        <pc:spChg chg="mod ord">
          <ac:chgData name="Nadia Evangelou" userId="fd9fd354-cbf2-41a5-a3c4-b72bb19cc3a3" providerId="ADAL" clId="{72E3E0B8-B873-4648-BC58-EF4C92383A57}" dt="2025-09-10T00:46:00.799" v="3766" actId="1076"/>
          <ac:spMkLst>
            <pc:docMk/>
            <pc:sldMk cId="3649354086" sldId="573"/>
            <ac:spMk id="4" creationId="{15B344C9-6B9D-724B-2C54-97302E3C3FCF}"/>
          </ac:spMkLst>
        </pc:spChg>
        <pc:spChg chg="add mod">
          <ac:chgData name="Nadia Evangelou" userId="fd9fd354-cbf2-41a5-a3c4-b72bb19cc3a3" providerId="ADAL" clId="{72E3E0B8-B873-4648-BC58-EF4C92383A57}" dt="2025-09-10T03:51:22.584" v="4228" actId="114"/>
          <ac:spMkLst>
            <pc:docMk/>
            <pc:sldMk cId="3649354086" sldId="573"/>
            <ac:spMk id="5" creationId="{1FB1D291-E8D6-5B3F-769B-404FE082547F}"/>
          </ac:spMkLst>
        </pc:spChg>
        <pc:spChg chg="add mod">
          <ac:chgData name="Nadia Evangelou" userId="fd9fd354-cbf2-41a5-a3c4-b72bb19cc3a3" providerId="ADAL" clId="{72E3E0B8-B873-4648-BC58-EF4C92383A57}" dt="2025-09-10T03:50:18.476" v="4199" actId="1076"/>
          <ac:spMkLst>
            <pc:docMk/>
            <pc:sldMk cId="3649354086" sldId="573"/>
            <ac:spMk id="9" creationId="{25949BDD-CEF3-8523-BBCB-313386222686}"/>
          </ac:spMkLst>
        </pc:spChg>
        <pc:spChg chg="add mod">
          <ac:chgData name="Nadia Evangelou" userId="fd9fd354-cbf2-41a5-a3c4-b72bb19cc3a3" providerId="ADAL" clId="{72E3E0B8-B873-4648-BC58-EF4C92383A57}" dt="2025-09-10T03:50:21.364" v="4200" actId="1076"/>
          <ac:spMkLst>
            <pc:docMk/>
            <pc:sldMk cId="3649354086" sldId="573"/>
            <ac:spMk id="10" creationId="{77C6CBA2-D1C5-7E08-B21B-527E16E6D95D}"/>
          </ac:spMkLst>
        </pc:spChg>
        <pc:spChg chg="add mod">
          <ac:chgData name="Nadia Evangelou" userId="fd9fd354-cbf2-41a5-a3c4-b72bb19cc3a3" providerId="ADAL" clId="{72E3E0B8-B873-4648-BC58-EF4C92383A57}" dt="2025-09-10T00:42:49.552" v="3736"/>
          <ac:spMkLst>
            <pc:docMk/>
            <pc:sldMk cId="3649354086" sldId="573"/>
            <ac:spMk id="11" creationId="{A87EFBC8-070E-2EA5-AC11-DAA21C6CA9D8}"/>
          </ac:spMkLst>
        </pc:spChg>
        <pc:spChg chg="add mod">
          <ac:chgData name="Nadia Evangelou" userId="fd9fd354-cbf2-41a5-a3c4-b72bb19cc3a3" providerId="ADAL" clId="{72E3E0B8-B873-4648-BC58-EF4C92383A57}" dt="2025-09-10T00:44:31.439" v="3747" actId="20577"/>
          <ac:spMkLst>
            <pc:docMk/>
            <pc:sldMk cId="3649354086" sldId="573"/>
            <ac:spMk id="13" creationId="{EB965BC3-0684-BD3D-BCCE-9DB629369685}"/>
          </ac:spMkLst>
        </pc:spChg>
        <pc:spChg chg="add mod">
          <ac:chgData name="Nadia Evangelou" userId="fd9fd354-cbf2-41a5-a3c4-b72bb19cc3a3" providerId="ADAL" clId="{72E3E0B8-B873-4648-BC58-EF4C92383A57}" dt="2025-09-10T00:43:13.129" v="3739"/>
          <ac:spMkLst>
            <pc:docMk/>
            <pc:sldMk cId="3649354086" sldId="573"/>
            <ac:spMk id="14" creationId="{DF15F813-D0F9-8D40-D0FB-B165A7DD08DB}"/>
          </ac:spMkLst>
        </pc:spChg>
        <pc:spChg chg="add mod">
          <ac:chgData name="Nadia Evangelou" userId="fd9fd354-cbf2-41a5-a3c4-b72bb19cc3a3" providerId="ADAL" clId="{72E3E0B8-B873-4648-BC58-EF4C92383A57}" dt="2025-09-10T00:45:36.700" v="3756" actId="20577"/>
          <ac:spMkLst>
            <pc:docMk/>
            <pc:sldMk cId="3649354086" sldId="573"/>
            <ac:spMk id="15" creationId="{A84B0222-C086-AEFB-C766-C274707C55ED}"/>
          </ac:spMkLst>
        </pc:spChg>
        <pc:spChg chg="add mod">
          <ac:chgData name="Nadia Evangelou" userId="fd9fd354-cbf2-41a5-a3c4-b72bb19cc3a3" providerId="ADAL" clId="{72E3E0B8-B873-4648-BC58-EF4C92383A57}" dt="2025-09-10T00:43:28.064" v="3741"/>
          <ac:spMkLst>
            <pc:docMk/>
            <pc:sldMk cId="3649354086" sldId="573"/>
            <ac:spMk id="16" creationId="{7934D1A6-3330-C5E8-9D5A-A9C47CDEE34E}"/>
          </ac:spMkLst>
        </pc:spChg>
        <pc:spChg chg="add mod">
          <ac:chgData name="Nadia Evangelou" userId="fd9fd354-cbf2-41a5-a3c4-b72bb19cc3a3" providerId="ADAL" clId="{72E3E0B8-B873-4648-BC58-EF4C92383A57}" dt="2025-09-10T00:44:40.979" v="3754" actId="20577"/>
          <ac:spMkLst>
            <pc:docMk/>
            <pc:sldMk cId="3649354086" sldId="573"/>
            <ac:spMk id="18" creationId="{61582405-F473-C189-670F-FF26E6FE7CFA}"/>
          </ac:spMkLst>
        </pc:spChg>
        <pc:spChg chg="add mod">
          <ac:chgData name="Nadia Evangelou" userId="fd9fd354-cbf2-41a5-a3c4-b72bb19cc3a3" providerId="ADAL" clId="{72E3E0B8-B873-4648-BC58-EF4C92383A57}" dt="2025-09-10T00:43:46.206" v="3744"/>
          <ac:spMkLst>
            <pc:docMk/>
            <pc:sldMk cId="3649354086" sldId="573"/>
            <ac:spMk id="19" creationId="{5CBF99C2-4BB9-70A0-76D3-4D24A013900F}"/>
          </ac:spMkLst>
        </pc:spChg>
        <pc:spChg chg="add mod">
          <ac:chgData name="Nadia Evangelou" userId="fd9fd354-cbf2-41a5-a3c4-b72bb19cc3a3" providerId="ADAL" clId="{72E3E0B8-B873-4648-BC58-EF4C92383A57}" dt="2025-09-10T00:45:48.222" v="3763" actId="20577"/>
          <ac:spMkLst>
            <pc:docMk/>
            <pc:sldMk cId="3649354086" sldId="573"/>
            <ac:spMk id="20" creationId="{7E1EB987-36FB-A0B9-D39D-70B4559E2FFC}"/>
          </ac:spMkLst>
        </pc:spChg>
        <pc:picChg chg="add mod">
          <ac:chgData name="Nadia Evangelou" userId="fd9fd354-cbf2-41a5-a3c4-b72bb19cc3a3" providerId="ADAL" clId="{72E3E0B8-B873-4648-BC58-EF4C92383A57}" dt="2025-09-10T00:40:06.123" v="3672" actId="1076"/>
          <ac:picMkLst>
            <pc:docMk/>
            <pc:sldMk cId="3649354086" sldId="573"/>
            <ac:picMk id="6" creationId="{0F569F6C-0D98-18DF-13B7-A14B0A9FDBA1}"/>
          </ac:picMkLst>
        </pc:picChg>
        <pc:picChg chg="del">
          <ac:chgData name="Nadia Evangelou" userId="fd9fd354-cbf2-41a5-a3c4-b72bb19cc3a3" providerId="ADAL" clId="{72E3E0B8-B873-4648-BC58-EF4C92383A57}" dt="2025-09-09T16:08:20.656" v="3302" actId="478"/>
          <ac:picMkLst>
            <pc:docMk/>
            <pc:sldMk cId="3649354086" sldId="573"/>
            <ac:picMk id="6" creationId="{E224C24A-F76D-CC70-A47D-FF14BD5623B3}"/>
          </ac:picMkLst>
        </pc:picChg>
        <pc:picChg chg="add del mod">
          <ac:chgData name="Nadia Evangelou" userId="fd9fd354-cbf2-41a5-a3c4-b72bb19cc3a3" providerId="ADAL" clId="{72E3E0B8-B873-4648-BC58-EF4C92383A57}" dt="2025-09-09T23:47:19.749" v="3389" actId="478"/>
          <ac:picMkLst>
            <pc:docMk/>
            <pc:sldMk cId="3649354086" sldId="573"/>
            <ac:picMk id="7" creationId="{9CBBCA7C-CF1A-1CCC-AABC-2CA9D7279A3D}"/>
          </ac:picMkLst>
        </pc:picChg>
        <pc:cxnChg chg="add mod">
          <ac:chgData name="Nadia Evangelou" userId="fd9fd354-cbf2-41a5-a3c4-b72bb19cc3a3" providerId="ADAL" clId="{72E3E0B8-B873-4648-BC58-EF4C92383A57}" dt="2025-09-10T00:42:55.984" v="3737"/>
          <ac:cxnSpMkLst>
            <pc:docMk/>
            <pc:sldMk cId="3649354086" sldId="573"/>
            <ac:cxnSpMk id="12" creationId="{4216A7FC-4564-5592-ABF9-8A91C0B8FB62}"/>
          </ac:cxnSpMkLst>
        </pc:cxnChg>
        <pc:cxnChg chg="add mod">
          <ac:chgData name="Nadia Evangelou" userId="fd9fd354-cbf2-41a5-a3c4-b72bb19cc3a3" providerId="ADAL" clId="{72E3E0B8-B873-4648-BC58-EF4C92383A57}" dt="2025-09-10T00:43:34.140" v="3742"/>
          <ac:cxnSpMkLst>
            <pc:docMk/>
            <pc:sldMk cId="3649354086" sldId="573"/>
            <ac:cxnSpMk id="17" creationId="{FAA5F256-9AA5-AC86-8C59-9DAE5FA9A0DD}"/>
          </ac:cxnSpMkLst>
        </pc:cxnChg>
      </pc:sldChg>
      <pc:sldChg chg="modSp add del mod">
        <pc:chgData name="Nadia Evangelou" userId="fd9fd354-cbf2-41a5-a3c4-b72bb19cc3a3" providerId="ADAL" clId="{72E3E0B8-B873-4648-BC58-EF4C92383A57}" dt="2025-09-09T23:46:56.027" v="3385" actId="47"/>
        <pc:sldMkLst>
          <pc:docMk/>
          <pc:sldMk cId="726181573" sldId="574"/>
        </pc:sldMkLst>
        <pc:spChg chg="mod">
          <ac:chgData name="Nadia Evangelou" userId="fd9fd354-cbf2-41a5-a3c4-b72bb19cc3a3" providerId="ADAL" clId="{72E3E0B8-B873-4648-BC58-EF4C92383A57}" dt="2025-09-09T22:50:22.534" v="3356" actId="14100"/>
          <ac:spMkLst>
            <pc:docMk/>
            <pc:sldMk cId="726181573" sldId="574"/>
            <ac:spMk id="4" creationId="{C31E2138-2028-61DD-385A-38748C81AE50}"/>
          </ac:spMkLst>
        </pc:spChg>
      </pc:sldChg>
      <pc:sldChg chg="addSp delSp modSp add mod">
        <pc:chgData name="Nadia Evangelou" userId="fd9fd354-cbf2-41a5-a3c4-b72bb19cc3a3" providerId="ADAL" clId="{72E3E0B8-B873-4648-BC58-EF4C92383A57}" dt="2025-09-10T03:51:17.558" v="4227" actId="114"/>
        <pc:sldMkLst>
          <pc:docMk/>
          <pc:sldMk cId="3016677813" sldId="575"/>
        </pc:sldMkLst>
        <pc:spChg chg="mod">
          <ac:chgData name="Nadia Evangelou" userId="fd9fd354-cbf2-41a5-a3c4-b72bb19cc3a3" providerId="ADAL" clId="{72E3E0B8-B873-4648-BC58-EF4C92383A57}" dt="2025-09-10T03:49:32.020" v="4170" actId="20577"/>
          <ac:spMkLst>
            <pc:docMk/>
            <pc:sldMk cId="3016677813" sldId="575"/>
            <ac:spMk id="3" creationId="{528899F0-FA5D-A6FB-610E-6C1BF2F2976B}"/>
          </ac:spMkLst>
        </pc:spChg>
        <pc:spChg chg="mod ord">
          <ac:chgData name="Nadia Evangelou" userId="fd9fd354-cbf2-41a5-a3c4-b72bb19cc3a3" providerId="ADAL" clId="{72E3E0B8-B873-4648-BC58-EF4C92383A57}" dt="2025-09-10T00:53:10.025" v="3836" actId="1076"/>
          <ac:spMkLst>
            <pc:docMk/>
            <pc:sldMk cId="3016677813" sldId="575"/>
            <ac:spMk id="4" creationId="{BBFB5D57-C99C-34CD-E1BE-F80180D3230F}"/>
          </ac:spMkLst>
        </pc:spChg>
        <pc:spChg chg="add mod">
          <ac:chgData name="Nadia Evangelou" userId="fd9fd354-cbf2-41a5-a3c4-b72bb19cc3a3" providerId="ADAL" clId="{72E3E0B8-B873-4648-BC58-EF4C92383A57}" dt="2025-09-10T03:51:17.558" v="4227" actId="114"/>
          <ac:spMkLst>
            <pc:docMk/>
            <pc:sldMk cId="3016677813" sldId="575"/>
            <ac:spMk id="5" creationId="{118D252C-2C97-78E5-A98E-2747F2392777}"/>
          </ac:spMkLst>
        </pc:spChg>
        <pc:spChg chg="add mod">
          <ac:chgData name="Nadia Evangelou" userId="fd9fd354-cbf2-41a5-a3c4-b72bb19cc3a3" providerId="ADAL" clId="{72E3E0B8-B873-4648-BC58-EF4C92383A57}" dt="2025-09-10T00:52:59.158" v="3832" actId="20577"/>
          <ac:spMkLst>
            <pc:docMk/>
            <pc:sldMk cId="3016677813" sldId="575"/>
            <ac:spMk id="9" creationId="{4C9B8816-1DB7-84CF-3158-7DF7B39F599E}"/>
          </ac:spMkLst>
        </pc:spChg>
        <pc:spChg chg="add mod">
          <ac:chgData name="Nadia Evangelou" userId="fd9fd354-cbf2-41a5-a3c4-b72bb19cc3a3" providerId="ADAL" clId="{72E3E0B8-B873-4648-BC58-EF4C92383A57}" dt="2025-09-10T00:53:01.506" v="3833" actId="20577"/>
          <ac:spMkLst>
            <pc:docMk/>
            <pc:sldMk cId="3016677813" sldId="575"/>
            <ac:spMk id="10" creationId="{B239ABA5-C207-5276-7F14-93C21970D02C}"/>
          </ac:spMkLst>
        </pc:spChg>
        <pc:spChg chg="add mod">
          <ac:chgData name="Nadia Evangelou" userId="fd9fd354-cbf2-41a5-a3c4-b72bb19cc3a3" providerId="ADAL" clId="{72E3E0B8-B873-4648-BC58-EF4C92383A57}" dt="2025-09-10T00:53:19.460" v="3837"/>
          <ac:spMkLst>
            <pc:docMk/>
            <pc:sldMk cId="3016677813" sldId="575"/>
            <ac:spMk id="11" creationId="{773A0605-316D-6609-F075-9734BC318788}"/>
          </ac:spMkLst>
        </pc:spChg>
        <pc:spChg chg="add mod">
          <ac:chgData name="Nadia Evangelou" userId="fd9fd354-cbf2-41a5-a3c4-b72bb19cc3a3" providerId="ADAL" clId="{72E3E0B8-B873-4648-BC58-EF4C92383A57}" dt="2025-09-10T00:54:29.515" v="3852" actId="20577"/>
          <ac:spMkLst>
            <pc:docMk/>
            <pc:sldMk cId="3016677813" sldId="575"/>
            <ac:spMk id="12" creationId="{24936D15-749D-AD77-79CA-F063317320F4}"/>
          </ac:spMkLst>
        </pc:spChg>
        <pc:spChg chg="add mod">
          <ac:chgData name="Nadia Evangelou" userId="fd9fd354-cbf2-41a5-a3c4-b72bb19cc3a3" providerId="ADAL" clId="{72E3E0B8-B873-4648-BC58-EF4C92383A57}" dt="2025-09-10T00:53:31.283" v="3839"/>
          <ac:spMkLst>
            <pc:docMk/>
            <pc:sldMk cId="3016677813" sldId="575"/>
            <ac:spMk id="13" creationId="{DAE241A3-C409-16A7-F9B4-10EA59FAE30C}"/>
          </ac:spMkLst>
        </pc:spChg>
        <pc:spChg chg="add mod">
          <ac:chgData name="Nadia Evangelou" userId="fd9fd354-cbf2-41a5-a3c4-b72bb19cc3a3" providerId="ADAL" clId="{72E3E0B8-B873-4648-BC58-EF4C92383A57}" dt="2025-09-10T00:55:37.371" v="3864" actId="20577"/>
          <ac:spMkLst>
            <pc:docMk/>
            <pc:sldMk cId="3016677813" sldId="575"/>
            <ac:spMk id="14" creationId="{12EBCD93-B558-6A50-FDAB-1975EA1D9096}"/>
          </ac:spMkLst>
        </pc:spChg>
        <pc:spChg chg="add mod">
          <ac:chgData name="Nadia Evangelou" userId="fd9fd354-cbf2-41a5-a3c4-b72bb19cc3a3" providerId="ADAL" clId="{72E3E0B8-B873-4648-BC58-EF4C92383A57}" dt="2025-09-10T00:53:45.544" v="3841"/>
          <ac:spMkLst>
            <pc:docMk/>
            <pc:sldMk cId="3016677813" sldId="575"/>
            <ac:spMk id="15" creationId="{74341359-E424-034E-E27C-03BD97959FE4}"/>
          </ac:spMkLst>
        </pc:spChg>
        <pc:spChg chg="add mod">
          <ac:chgData name="Nadia Evangelou" userId="fd9fd354-cbf2-41a5-a3c4-b72bb19cc3a3" providerId="ADAL" clId="{72E3E0B8-B873-4648-BC58-EF4C92383A57}" dt="2025-09-10T00:54:37.029" v="3858" actId="20577"/>
          <ac:spMkLst>
            <pc:docMk/>
            <pc:sldMk cId="3016677813" sldId="575"/>
            <ac:spMk id="16" creationId="{16FF2081-1E3D-C933-0D23-5263D4135FF1}"/>
          </ac:spMkLst>
        </pc:spChg>
        <pc:spChg chg="add mod">
          <ac:chgData name="Nadia Evangelou" userId="fd9fd354-cbf2-41a5-a3c4-b72bb19cc3a3" providerId="ADAL" clId="{72E3E0B8-B873-4648-BC58-EF4C92383A57}" dt="2025-09-10T00:53:57.344" v="3843"/>
          <ac:spMkLst>
            <pc:docMk/>
            <pc:sldMk cId="3016677813" sldId="575"/>
            <ac:spMk id="17" creationId="{9E064297-C700-799A-90FB-C9B96237BBDF}"/>
          </ac:spMkLst>
        </pc:spChg>
        <pc:spChg chg="add mod">
          <ac:chgData name="Nadia Evangelou" userId="fd9fd354-cbf2-41a5-a3c4-b72bb19cc3a3" providerId="ADAL" clId="{72E3E0B8-B873-4648-BC58-EF4C92383A57}" dt="2025-09-10T00:55:53.446" v="3870" actId="20577"/>
          <ac:spMkLst>
            <pc:docMk/>
            <pc:sldMk cId="3016677813" sldId="575"/>
            <ac:spMk id="18" creationId="{E4092278-9BF7-D192-B1BF-A99281050032}"/>
          </ac:spMkLst>
        </pc:spChg>
        <pc:picChg chg="add mod">
          <ac:chgData name="Nadia Evangelou" userId="fd9fd354-cbf2-41a5-a3c4-b72bb19cc3a3" providerId="ADAL" clId="{72E3E0B8-B873-4648-BC58-EF4C92383A57}" dt="2025-09-10T00:51:22.653" v="3774" actId="1076"/>
          <ac:picMkLst>
            <pc:docMk/>
            <pc:sldMk cId="3016677813" sldId="575"/>
            <ac:picMk id="6" creationId="{1421469A-0F7E-584F-C605-4D41A09080F2}"/>
          </ac:picMkLst>
        </pc:picChg>
        <pc:picChg chg="del">
          <ac:chgData name="Nadia Evangelou" userId="fd9fd354-cbf2-41a5-a3c4-b72bb19cc3a3" providerId="ADAL" clId="{72E3E0B8-B873-4648-BC58-EF4C92383A57}" dt="2025-09-10T00:46:03.705" v="3767" actId="478"/>
          <ac:picMkLst>
            <pc:docMk/>
            <pc:sldMk cId="3016677813" sldId="575"/>
            <ac:picMk id="7" creationId="{6CF21F76-E8CD-BE4C-F257-8F2A84339107}"/>
          </ac:picMkLst>
        </pc:picChg>
        <pc:cxnChg chg="add mod">
          <ac:chgData name="Nadia Evangelou" userId="fd9fd354-cbf2-41a5-a3c4-b72bb19cc3a3" providerId="ADAL" clId="{72E3E0B8-B873-4648-BC58-EF4C92383A57}" dt="2025-09-10T00:54:10.666" v="3845"/>
          <ac:cxnSpMkLst>
            <pc:docMk/>
            <pc:sldMk cId="3016677813" sldId="575"/>
            <ac:cxnSpMk id="19" creationId="{B4501677-9EBE-4BE2-EC8C-BE6C891D59C8}"/>
          </ac:cxnSpMkLst>
        </pc:cxnChg>
        <pc:cxnChg chg="add mod">
          <ac:chgData name="Nadia Evangelou" userId="fd9fd354-cbf2-41a5-a3c4-b72bb19cc3a3" providerId="ADAL" clId="{72E3E0B8-B873-4648-BC58-EF4C92383A57}" dt="2025-09-10T00:54:15.936" v="3846"/>
          <ac:cxnSpMkLst>
            <pc:docMk/>
            <pc:sldMk cId="3016677813" sldId="575"/>
            <ac:cxnSpMk id="20" creationId="{785F4FEE-646D-789B-F6D8-33E3FAB25D1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4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588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6D12A3AE-A68E-3CCD-527D-B3DA5FE8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>
            <a:extLst>
              <a:ext uri="{FF2B5EF4-FFF2-40B4-BE49-F238E27FC236}">
                <a16:creationId xmlns:a16="http://schemas.microsoft.com/office/drawing/2014/main" id="{FF49ADC7-102C-EDD7-9833-09883FCA3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>
            <a:extLst>
              <a:ext uri="{FF2B5EF4-FFF2-40B4-BE49-F238E27FC236}">
                <a16:creationId xmlns:a16="http://schemas.microsoft.com/office/drawing/2014/main" id="{6926A5A5-B491-61D5-A779-96A156E673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91555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17078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C01FBD46-1697-74BD-D749-2116F8A69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>
            <a:extLst>
              <a:ext uri="{FF2B5EF4-FFF2-40B4-BE49-F238E27FC236}">
                <a16:creationId xmlns:a16="http://schemas.microsoft.com/office/drawing/2014/main" id="{CE62D860-4F42-459C-BD3D-E19007160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>
            <a:extLst>
              <a:ext uri="{FF2B5EF4-FFF2-40B4-BE49-F238E27FC236}">
                <a16:creationId xmlns:a16="http://schemas.microsoft.com/office/drawing/2014/main" id="{4C4692C4-04AB-1B37-80AD-734E13612E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19459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6A2FEFA6-EEC0-ABBB-74B5-4EFA3C25E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>
            <a:extLst>
              <a:ext uri="{FF2B5EF4-FFF2-40B4-BE49-F238E27FC236}">
                <a16:creationId xmlns:a16="http://schemas.microsoft.com/office/drawing/2014/main" id="{CA00C689-B937-6F28-87B2-3F8765D5FB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>
            <a:extLst>
              <a:ext uri="{FF2B5EF4-FFF2-40B4-BE49-F238E27FC236}">
                <a16:creationId xmlns:a16="http://schemas.microsoft.com/office/drawing/2014/main" id="{217B5E22-16C3-4411-1C68-EDAD98ABFB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96758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96DB-B96B-494A-ADEB-98C2691F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DBC79-01C2-C447-816C-6F3CB9902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DBC9-0170-084D-84C7-03190D8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4475-CE75-B84F-B961-056B187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5188-90F2-944B-93B4-0AA87032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646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DAC-282A-C149-8E0E-A8EBEC9D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EF62B-1AAF-E54D-948B-6BF89CA9B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B4443-90D9-F846-A715-6CB4BC3C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C10E-ED17-2F49-A0C7-2FD3852E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951-B82C-7842-8A79-8822D7C4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3059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A70C6-62DA-104A-9FD4-4CCC51118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E94D-F7D6-094A-8535-3F77890E3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8063-BF14-DE40-905E-4787D4C2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1727-B547-E74E-AF8E-BE26867F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AFAE-3746-AD45-8868-5CAA88EF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4008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a blue circle and white text&#10;&#10;Description automatically generated">
            <a:extLst>
              <a:ext uri="{FF2B5EF4-FFF2-40B4-BE49-F238E27FC236}">
                <a16:creationId xmlns:a16="http://schemas.microsoft.com/office/drawing/2014/main" id="{968465A4-4A28-0F2B-73A2-350408E1D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908A76B-45F6-1E18-4B79-6EBB43F54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14E9E-5A9F-3442-8D0A-A30B1C93A18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0414114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8298702-DDC9-3CA1-5561-8070799E5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CD65A-9096-2BEB-B106-9963823B075A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0423673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A0344B2-969D-9900-A9AE-D4B1106DF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49766E-8205-24A4-D890-EC727E97F52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6485738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3C18B4-F895-284A-1066-B89218642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8EF8D2-37E1-F044-AF2E-5D4A3CD296C8}"/>
              </a:ext>
            </a:extLst>
          </p:cNvPr>
          <p:cNvSpPr/>
          <p:nvPr userDrawn="1"/>
        </p:nvSpPr>
        <p:spPr>
          <a:xfrm>
            <a:off x="0" y="1680518"/>
            <a:ext cx="12192000" cy="123567"/>
          </a:xfrm>
          <a:prstGeom prst="rect">
            <a:avLst/>
          </a:prstGeom>
          <a:solidFill>
            <a:srgbClr val="BED7E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CD514-6000-D622-C457-FFDB6E06604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0370378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30121D-C4CC-CF5B-7A25-C68F3DEEC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8B30D-2021-4E44-F997-5EED44B4C34F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3465146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51F7894C-A89E-9A6A-3A93-AEE41C279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F1D545-8912-214F-A29F-E389FE038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019" y="3493295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6C679CD-6C77-8842-A3D6-D1C5B03B40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018" y="128590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0D417-8D1A-D045-8B23-90F31C78C747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165904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F6DD4143-D70C-40D2-D0AB-49340FCF6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2E6FE2-F34A-5D9B-76F2-283237FFE487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AB19A6-9F88-9842-A48B-F01A54D337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6272" y="531813"/>
            <a:ext cx="8810540" cy="4658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5486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B13A-76CB-644A-B04E-8B5523B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C279-F70E-1F4C-8D9B-4BFB0B3F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9EA9-370B-1446-8EFB-A0BB10D0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0878-5E21-CE41-BFC3-8E035C9E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C75B-C340-E34D-A0FD-865646F7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384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DCAB3FB-781E-7C45-E19B-6761AE3B3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00D0E-CA05-1CAF-52F4-0BFE1B99103B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69877D6-D6E1-86D4-D0E8-35BC340DC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1E0C07-CFF8-9770-0A6E-A94AD0072BF0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3728211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BD3B0ED-4C87-2363-9D41-F00D0BA0D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E68355-7C05-A21D-5482-944162F2B56C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383070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E02A37-0A56-8C4D-8CC7-3793DDF223D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459832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0114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54DD067-66A0-C349-721B-9DDC4A885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ED3374-0D17-36BB-E03F-B2D786443523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5889315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7DDA98-C189-9C3F-92F9-54F580688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1974845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54B7058-E7C9-7A6F-5201-9E6F5F3A4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310447-A6FA-2520-3E8B-BBA11D9B6E7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7259429"/>
      </p:ext>
    </p:extLst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ard with white text&#10;&#10;Description automatically generated">
            <a:extLst>
              <a:ext uri="{FF2B5EF4-FFF2-40B4-BE49-F238E27FC236}">
                <a16:creationId xmlns:a16="http://schemas.microsoft.com/office/drawing/2014/main" id="{1DE6228F-C1DC-0178-159F-9748E6318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0E91-F505-2C4D-9EBC-55763D34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7770-1C56-964E-ABF4-3499DDDE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8C1FD-2E49-1E4D-8586-8F521326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34C8-B655-1B44-8057-CFA2E468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E60A-9D8F-4B4B-940D-336653E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8243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B5B1-292B-F440-9733-5FDEDE46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B3D5-1CDE-BC4B-BA62-EF24F8B2F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DF26F-A88E-9949-AF63-4BEB6CF3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6F2BC-30AA-1440-8C69-282C04F9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8607-D3AD-FC48-B233-444905E7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4AD9-5294-BF49-AFC5-C5F61D51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504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940E-042B-A948-9EBF-020A8F1F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A68C-23B9-CE44-A504-501B5604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B44A7-3F11-5B42-948C-B22E714B4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4F627-204A-424F-8E97-0E090323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5AA89-5A7D-6D43-BE92-271005D23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D0455-0D60-F94D-B3D8-218DBA95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B1F47-CD8B-9443-86B2-EE78BDE1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9A07F-91D7-954B-8027-A313BAEE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215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9ADC-71E6-274C-817C-DC3B77BF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F67D4-3F03-6641-BCB0-997CFBA7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C8207-1584-754B-A932-D72519B6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87A8C-68A4-0D45-8F82-CEC6A02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535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2456C-4812-2E4C-B7A9-A27A1127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E7DCF-AE6B-8F4C-9A9E-535C1B43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D4F7B-1F2A-C341-9F98-4A710EDB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3068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AD1-3DBE-2E44-8B38-7D0DF4A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C54D-0689-B648-899E-6AB02971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24D53-05DA-934A-8367-B957821E3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F403-666C-9E4C-8C3F-640A3742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ABA15-EE4C-684C-93C8-A80184D0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F6F49-BB43-194B-B62B-522B812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6901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2AA8-7971-9C47-BC4C-6981DCC5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2EBE3-9F5E-E147-AC2D-407F637A2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68D42-BA6D-4B46-9FBB-AC684C9D8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6E501-79AB-074E-84A3-07E843FD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2601F-A921-1C48-B42F-BAD9D66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CBE83-88A5-F94E-AFEC-1FF963F1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1236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  <p:sldLayoutId id="2147483662" r:id="rId14"/>
    <p:sldLayoutId id="2147483672" r:id="rId15"/>
    <p:sldLayoutId id="2147483674" r:id="rId16"/>
    <p:sldLayoutId id="2147483663" r:id="rId17"/>
    <p:sldLayoutId id="2147483664" r:id="rId18"/>
    <p:sldLayoutId id="2147483666" r:id="rId19"/>
    <p:sldLayoutId id="2147483671" r:id="rId20"/>
    <p:sldLayoutId id="2147483667" r:id="rId21"/>
    <p:sldLayoutId id="2147483670" r:id="rId22"/>
    <p:sldLayoutId id="2147483668" r:id="rId23"/>
    <p:sldLayoutId id="2147483669" r:id="rId24"/>
    <p:sldLayoutId id="2147483676" r:id="rId25"/>
    <p:sldLayoutId id="2147483665" r:id="rId26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nadiaevangelou" TargetMode="External"/><Relationship Id="rId2" Type="http://schemas.openxmlformats.org/officeDocument/2006/relationships/hyperlink" Target="mailto:nevangelou@nar.realtor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344A4-9540-2740-8962-1D64B4943DF1}"/>
              </a:ext>
            </a:extLst>
          </p:cNvPr>
          <p:cNvSpPr txBox="1"/>
          <p:nvPr/>
        </p:nvSpPr>
        <p:spPr>
          <a:xfrm>
            <a:off x="4191442" y="829282"/>
            <a:ext cx="9051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" panose="02000505000000020004" pitchFamily="2" charset="77"/>
              </a:rPr>
              <a:t>THE STATE OF LONG ISLAND 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tserrat" panose="02000505000000020004" pitchFamily="2" charset="77"/>
              </a:rPr>
              <a:t>REAL ESTATE</a:t>
            </a:r>
          </a:p>
          <a:p>
            <a:endParaRPr lang="en-US" sz="8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RESIDENTIAL AND COMMERCIAL </a:t>
            </a:r>
          </a:p>
          <a:p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MARKET 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7808F-543E-F128-C79D-97C5814A60F8}"/>
              </a:ext>
            </a:extLst>
          </p:cNvPr>
          <p:cNvSpPr txBox="1"/>
          <p:nvPr/>
        </p:nvSpPr>
        <p:spPr>
          <a:xfrm>
            <a:off x="4191442" y="3440097"/>
            <a:ext cx="7722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2000505000000020004" pitchFamily="2" charset="77"/>
              </a:rPr>
              <a:t>NADIA EVANGELOU | Senior Economist &amp; Director of Real Estate Research</a:t>
            </a:r>
          </a:p>
          <a:p>
            <a:r>
              <a:rPr lang="en-US" sz="2000" b="1" dirty="0">
                <a:solidFill>
                  <a:schemeClr val="bg1"/>
                </a:solidFill>
                <a:latin typeface="Montserrat" panose="02000505000000020004" pitchFamily="2" charset="77"/>
              </a:rPr>
              <a:t>National Association of REALTORS®</a:t>
            </a:r>
          </a:p>
        </p:txBody>
      </p:sp>
    </p:spTree>
    <p:extLst>
      <p:ext uri="{BB962C8B-B14F-4D97-AF65-F5344CB8AC3E}">
        <p14:creationId xmlns:p14="http://schemas.microsoft.com/office/powerpoint/2010/main" val="904174396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background pattern">
            <a:extLst>
              <a:ext uri="{FF2B5EF4-FFF2-40B4-BE49-F238E27FC236}">
                <a16:creationId xmlns:a16="http://schemas.microsoft.com/office/drawing/2014/main" id="{3FFF157B-C3A1-B00A-27AE-7721C6D3F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775"/>
            <a:ext cx="12397423" cy="697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301E5-A101-7909-11C4-2F2F5176E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84" y="6140516"/>
            <a:ext cx="2137114" cy="605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CFDB72-BD3B-0483-3E44-A0A61BE5D521}"/>
              </a:ext>
            </a:extLst>
          </p:cNvPr>
          <p:cNvSpPr/>
          <p:nvPr/>
        </p:nvSpPr>
        <p:spPr>
          <a:xfrm>
            <a:off x="1043621" y="586698"/>
            <a:ext cx="3069698" cy="1235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579FF-9D23-06C4-048E-2C406AA0C2CB}"/>
              </a:ext>
            </a:extLst>
          </p:cNvPr>
          <p:cNvSpPr txBox="1"/>
          <p:nvPr/>
        </p:nvSpPr>
        <p:spPr>
          <a:xfrm>
            <a:off x="927326" y="81916"/>
            <a:ext cx="1104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ontserrat" panose="02000505000000020004" pitchFamily="2" charset="77"/>
              </a:rPr>
              <a:t>OFFICE SECTOR: THE NEW YORK METRO AREA IS</a:t>
            </a:r>
          </a:p>
          <a:p>
            <a:endParaRPr lang="en-US" sz="800" b="1" dirty="0">
              <a:latin typeface="Montserrat" panose="02000505000000020004" pitchFamily="2" charset="77"/>
            </a:endParaRPr>
          </a:p>
          <a:p>
            <a:r>
              <a:rPr lang="en-US" sz="3200" b="1" dirty="0">
                <a:latin typeface="Montserrat" panose="02000505000000020004" pitchFamily="2" charset="77"/>
              </a:rPr>
              <a:t>OUTPERFORMING</a:t>
            </a:r>
            <a:endParaRPr lang="en-US" sz="2400" b="1" dirty="0">
              <a:latin typeface="Montserrat" panose="0200050500000002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7D0BA-76AA-E6B2-E9FA-F98A9EF85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26" y="1978490"/>
            <a:ext cx="7098647" cy="4880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07CC7B-6AA7-3E42-A633-B47F90BF8874}"/>
              </a:ext>
            </a:extLst>
          </p:cNvPr>
          <p:cNvSpPr txBox="1"/>
          <p:nvPr/>
        </p:nvSpPr>
        <p:spPr>
          <a:xfrm>
            <a:off x="969728" y="5863517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Source: CoStar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380175-3496-2F53-F5C2-46EF0C9D933C}"/>
              </a:ext>
            </a:extLst>
          </p:cNvPr>
          <p:cNvSpPr txBox="1"/>
          <p:nvPr/>
        </p:nvSpPr>
        <p:spPr>
          <a:xfrm>
            <a:off x="8723653" y="1502243"/>
            <a:ext cx="3020137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Rent Growth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479B9-C7CC-AD01-87BB-CC37FCFBCD02}"/>
              </a:ext>
            </a:extLst>
          </p:cNvPr>
          <p:cNvSpPr txBox="1"/>
          <p:nvPr/>
        </p:nvSpPr>
        <p:spPr>
          <a:xfrm>
            <a:off x="8514033" y="3062704"/>
            <a:ext cx="34545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Vacancy Rate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5309A-C2E6-C282-2ABF-E03CBA238320}"/>
              </a:ext>
            </a:extLst>
          </p:cNvPr>
          <p:cNvSpPr txBox="1"/>
          <p:nvPr/>
        </p:nvSpPr>
        <p:spPr>
          <a:xfrm>
            <a:off x="950753" y="1173378"/>
            <a:ext cx="7819697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Montserrat" panose="02000505000000020004" pitchFamily="2" charset="77"/>
              </a:rPr>
              <a:t>Net absorption (12 months): </a:t>
            </a:r>
            <a:r>
              <a:rPr lang="en-US" sz="2400" b="1" dirty="0">
                <a:latin typeface="Montserrat" panose="02000505000000020004" pitchFamily="2" charset="77"/>
              </a:rPr>
              <a:t>5.2 million sq. ft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C07D6-3CAE-F00A-88FF-90C475D510D3}"/>
              </a:ext>
            </a:extLst>
          </p:cNvPr>
          <p:cNvSpPr txBox="1"/>
          <p:nvPr/>
        </p:nvSpPr>
        <p:spPr>
          <a:xfrm>
            <a:off x="969728" y="1622247"/>
            <a:ext cx="6888206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Montserrat" panose="02000505000000020004" pitchFamily="2" charset="77"/>
              </a:rPr>
              <a:t>Pre-pandemic average: </a:t>
            </a:r>
            <a:r>
              <a:rPr lang="en-US" sz="2400" b="1" dirty="0">
                <a:latin typeface="Montserrat" panose="02000505000000020004" pitchFamily="2" charset="77"/>
              </a:rPr>
              <a:t>2.1 million sq. ft.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C4954C-D9FB-7199-5C29-98AF15C282DD}"/>
              </a:ext>
            </a:extLst>
          </p:cNvPr>
          <p:cNvSpPr txBox="1"/>
          <p:nvPr/>
        </p:nvSpPr>
        <p:spPr>
          <a:xfrm>
            <a:off x="8514032" y="1937485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0.7%</a:t>
            </a:r>
          </a:p>
          <a:p>
            <a:pPr algn="ctr"/>
            <a:r>
              <a:rPr lang="en-US" sz="2000" b="1" dirty="0">
                <a:solidFill>
                  <a:srgbClr val="FF7F61"/>
                </a:solidFill>
                <a:latin typeface="Montserrat" panose="02000505000000020004" pitchFamily="2" charset="77"/>
              </a:rPr>
              <a:t>New York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9DAC78-E3C3-171A-A7BB-F5294CCB339E}"/>
              </a:ext>
            </a:extLst>
          </p:cNvPr>
          <p:cNvSpPr txBox="1"/>
          <p:nvPr/>
        </p:nvSpPr>
        <p:spPr>
          <a:xfrm>
            <a:off x="10618372" y="1913426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Montserrat" panose="02000505000000020004" pitchFamily="2" charset="77"/>
              </a:rPr>
              <a:t>0.8%</a:t>
            </a:r>
          </a:p>
          <a:p>
            <a:pPr algn="ctr"/>
            <a:r>
              <a:rPr lang="en-US" sz="2000" b="1" dirty="0">
                <a:latin typeface="Montserrat" panose="02000505000000020004" pitchFamily="2" charset="77"/>
              </a:rPr>
              <a:t>U.S.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0F97C-5281-4605-8A98-2FA43D5DB015}"/>
              </a:ext>
            </a:extLst>
          </p:cNvPr>
          <p:cNvSpPr txBox="1"/>
          <p:nvPr/>
        </p:nvSpPr>
        <p:spPr>
          <a:xfrm>
            <a:off x="9703942" y="2052180"/>
            <a:ext cx="11612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vs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6B22F4-AD77-736A-3C1C-DD7449816EE8}"/>
              </a:ext>
            </a:extLst>
          </p:cNvPr>
          <p:cNvSpPr txBox="1"/>
          <p:nvPr/>
        </p:nvSpPr>
        <p:spPr>
          <a:xfrm>
            <a:off x="8455623" y="3654378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13.5%</a:t>
            </a:r>
          </a:p>
          <a:p>
            <a:pPr algn="ctr"/>
            <a:r>
              <a:rPr lang="en-US" sz="2000" b="1" dirty="0">
                <a:solidFill>
                  <a:srgbClr val="FF7F61"/>
                </a:solidFill>
                <a:latin typeface="Montserrat" panose="02000505000000020004" pitchFamily="2" charset="77"/>
              </a:rPr>
              <a:t>New York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AF38D6-1200-65AF-1F7E-49AA4BC21FBD}"/>
              </a:ext>
            </a:extLst>
          </p:cNvPr>
          <p:cNvSpPr txBox="1"/>
          <p:nvPr/>
        </p:nvSpPr>
        <p:spPr>
          <a:xfrm>
            <a:off x="9703941" y="3843779"/>
            <a:ext cx="11612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vs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835E3F-33E4-E3EF-B191-E4D1487C237A}"/>
              </a:ext>
            </a:extLst>
          </p:cNvPr>
          <p:cNvSpPr txBox="1"/>
          <p:nvPr/>
        </p:nvSpPr>
        <p:spPr>
          <a:xfrm>
            <a:off x="10618371" y="3655770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Montserrat" panose="02000505000000020004" pitchFamily="2" charset="77"/>
              </a:rPr>
              <a:t>14.1%</a:t>
            </a:r>
          </a:p>
          <a:p>
            <a:pPr algn="ctr"/>
            <a:r>
              <a:rPr lang="en-US" sz="2000" b="1" dirty="0">
                <a:latin typeface="Montserrat" panose="02000505000000020004" pitchFamily="2" charset="77"/>
              </a:rPr>
              <a:t>U.S.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9F5E38-AE31-023F-0A47-96B8F1801A1A}"/>
              </a:ext>
            </a:extLst>
          </p:cNvPr>
          <p:cNvCxnSpPr/>
          <p:nvPr/>
        </p:nvCxnSpPr>
        <p:spPr>
          <a:xfrm flipV="1">
            <a:off x="8514033" y="3462814"/>
            <a:ext cx="3454518" cy="65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5D6DB6-FD19-766D-FC43-B69A1DB2EE73}"/>
              </a:ext>
            </a:extLst>
          </p:cNvPr>
          <p:cNvCxnSpPr/>
          <p:nvPr/>
        </p:nvCxnSpPr>
        <p:spPr>
          <a:xfrm flipV="1">
            <a:off x="8514033" y="1901341"/>
            <a:ext cx="3454518" cy="65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85848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2A8E491C-A732-F4D9-61DC-51EAC3579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background pattern">
            <a:extLst>
              <a:ext uri="{FF2B5EF4-FFF2-40B4-BE49-F238E27FC236}">
                <a16:creationId xmlns:a16="http://schemas.microsoft.com/office/drawing/2014/main" id="{EDA68068-D9DE-E676-840B-4FC578DD6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775"/>
            <a:ext cx="12397423" cy="697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381DE-03AC-B91D-8E1F-4FB00FEDC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84" y="6140516"/>
            <a:ext cx="2137114" cy="605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08059D-305B-B40B-45B9-D3B3060AC3DE}"/>
              </a:ext>
            </a:extLst>
          </p:cNvPr>
          <p:cNvSpPr/>
          <p:nvPr/>
        </p:nvSpPr>
        <p:spPr>
          <a:xfrm>
            <a:off x="1043621" y="586698"/>
            <a:ext cx="3069698" cy="1235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E1150-E899-9B50-A4EC-51BFB36080B0}"/>
              </a:ext>
            </a:extLst>
          </p:cNvPr>
          <p:cNvSpPr txBox="1"/>
          <p:nvPr/>
        </p:nvSpPr>
        <p:spPr>
          <a:xfrm>
            <a:off x="927326" y="21531"/>
            <a:ext cx="1104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ontserrat" panose="02000505000000020004" pitchFamily="2" charset="77"/>
              </a:rPr>
              <a:t>MULTIFAMILY SECTOR: THE BRIGHT SPOT OF THE </a:t>
            </a:r>
          </a:p>
          <a:p>
            <a:endParaRPr lang="en-US" sz="800" b="1" dirty="0">
              <a:latin typeface="Montserrat" panose="02000505000000020004" pitchFamily="2" charset="77"/>
            </a:endParaRPr>
          </a:p>
          <a:p>
            <a:r>
              <a:rPr lang="en-US" sz="3200" b="1" dirty="0">
                <a:latin typeface="Montserrat" panose="02000505000000020004" pitchFamily="2" charset="77"/>
              </a:rPr>
              <a:t>MARKET</a:t>
            </a:r>
            <a:endParaRPr lang="en-US" sz="2400" b="1" dirty="0">
              <a:latin typeface="Montserrat" panose="02000505000000020004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69F6C-0D98-18DF-13B7-A14B0A9FD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45" y="1506551"/>
            <a:ext cx="7621064" cy="5239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949BDD-CEF3-8523-BBCB-313386222686}"/>
              </a:ext>
            </a:extLst>
          </p:cNvPr>
          <p:cNvSpPr txBox="1"/>
          <p:nvPr/>
        </p:nvSpPr>
        <p:spPr>
          <a:xfrm>
            <a:off x="882314" y="1766674"/>
            <a:ext cx="78196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Montserrat" panose="02000505000000020004" pitchFamily="2" charset="77"/>
              </a:rPr>
              <a:t>Net absorption (12 months): </a:t>
            </a:r>
            <a:r>
              <a:rPr lang="en-US" sz="2400" b="1" dirty="0">
                <a:latin typeface="Montserrat" panose="02000505000000020004" pitchFamily="2" charset="77"/>
              </a:rPr>
              <a:t>30,162 units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C6CBA2-D1C5-7E08-B21B-527E16E6D95D}"/>
              </a:ext>
            </a:extLst>
          </p:cNvPr>
          <p:cNvSpPr txBox="1"/>
          <p:nvPr/>
        </p:nvSpPr>
        <p:spPr>
          <a:xfrm>
            <a:off x="956858" y="2130580"/>
            <a:ext cx="6888206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Montserrat" panose="02000505000000020004" pitchFamily="2" charset="77"/>
              </a:rPr>
              <a:t>Pre-pandemic average: </a:t>
            </a:r>
            <a:r>
              <a:rPr lang="en-US" sz="2400" b="1" dirty="0">
                <a:latin typeface="Montserrat" panose="02000505000000020004" pitchFamily="2" charset="77"/>
              </a:rPr>
              <a:t>13,153 units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EFBC8-070E-2EA5-AC11-DAA21C6CA9D8}"/>
              </a:ext>
            </a:extLst>
          </p:cNvPr>
          <p:cNvSpPr txBox="1"/>
          <p:nvPr/>
        </p:nvSpPr>
        <p:spPr>
          <a:xfrm>
            <a:off x="8723653" y="1502243"/>
            <a:ext cx="3020137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Rent Growth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16A7FC-4564-5592-ABF9-8A91C0B8FB62}"/>
              </a:ext>
            </a:extLst>
          </p:cNvPr>
          <p:cNvCxnSpPr/>
          <p:nvPr/>
        </p:nvCxnSpPr>
        <p:spPr>
          <a:xfrm flipV="1">
            <a:off x="8514033" y="1901341"/>
            <a:ext cx="3454518" cy="65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965BC3-0684-BD3D-BCCE-9DB629369685}"/>
              </a:ext>
            </a:extLst>
          </p:cNvPr>
          <p:cNvSpPr txBox="1"/>
          <p:nvPr/>
        </p:nvSpPr>
        <p:spPr>
          <a:xfrm>
            <a:off x="8514032" y="1937485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2.7%</a:t>
            </a:r>
          </a:p>
          <a:p>
            <a:pPr algn="ctr"/>
            <a:r>
              <a:rPr lang="en-US" sz="2000" b="1" dirty="0">
                <a:solidFill>
                  <a:srgbClr val="FF7F61"/>
                </a:solidFill>
                <a:latin typeface="Montserrat" panose="02000505000000020004" pitchFamily="2" charset="77"/>
              </a:rPr>
              <a:t>New York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5F813-D0F9-8D40-D0FB-B165A7DD08DB}"/>
              </a:ext>
            </a:extLst>
          </p:cNvPr>
          <p:cNvSpPr txBox="1"/>
          <p:nvPr/>
        </p:nvSpPr>
        <p:spPr>
          <a:xfrm>
            <a:off x="9703942" y="2052180"/>
            <a:ext cx="11612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vs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4B0222-C086-AEFB-C766-C274707C55ED}"/>
              </a:ext>
            </a:extLst>
          </p:cNvPr>
          <p:cNvSpPr txBox="1"/>
          <p:nvPr/>
        </p:nvSpPr>
        <p:spPr>
          <a:xfrm>
            <a:off x="10618372" y="1913426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Montserrat" panose="02000505000000020004" pitchFamily="2" charset="77"/>
              </a:rPr>
              <a:t>0.9%</a:t>
            </a:r>
          </a:p>
          <a:p>
            <a:pPr algn="ctr"/>
            <a:r>
              <a:rPr lang="en-US" sz="2000" b="1" dirty="0">
                <a:latin typeface="Montserrat" panose="02000505000000020004" pitchFamily="2" charset="77"/>
              </a:rPr>
              <a:t>U.S.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4D1A6-3330-C5E8-9D5A-A9C47CDEE34E}"/>
              </a:ext>
            </a:extLst>
          </p:cNvPr>
          <p:cNvSpPr txBox="1"/>
          <p:nvPr/>
        </p:nvSpPr>
        <p:spPr>
          <a:xfrm>
            <a:off x="8514033" y="3062704"/>
            <a:ext cx="34545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Vacancy Rate</a:t>
            </a:r>
            <a:endParaRPr lang="en-US" b="1" dirty="0">
              <a:latin typeface="Montserrat" panose="02000505000000020004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A5F256-9AA5-AC86-8C59-9DAE5FA9A0DD}"/>
              </a:ext>
            </a:extLst>
          </p:cNvPr>
          <p:cNvCxnSpPr/>
          <p:nvPr/>
        </p:nvCxnSpPr>
        <p:spPr>
          <a:xfrm flipV="1">
            <a:off x="8514033" y="3462814"/>
            <a:ext cx="3454518" cy="65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582405-F473-C189-670F-FF26E6FE7CFA}"/>
              </a:ext>
            </a:extLst>
          </p:cNvPr>
          <p:cNvSpPr txBox="1"/>
          <p:nvPr/>
        </p:nvSpPr>
        <p:spPr>
          <a:xfrm>
            <a:off x="8455623" y="3654378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3.4%</a:t>
            </a:r>
          </a:p>
          <a:p>
            <a:pPr algn="ctr"/>
            <a:r>
              <a:rPr lang="en-US" sz="2000" b="1" dirty="0">
                <a:solidFill>
                  <a:srgbClr val="FF7F61"/>
                </a:solidFill>
                <a:latin typeface="Montserrat" panose="02000505000000020004" pitchFamily="2" charset="77"/>
              </a:rPr>
              <a:t>New York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BF99C2-4BB9-70A0-76D3-4D24A013900F}"/>
              </a:ext>
            </a:extLst>
          </p:cNvPr>
          <p:cNvSpPr txBox="1"/>
          <p:nvPr/>
        </p:nvSpPr>
        <p:spPr>
          <a:xfrm>
            <a:off x="9703941" y="3843779"/>
            <a:ext cx="11612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vs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1EB987-36FB-A0B9-D39D-70B4559E2FFC}"/>
              </a:ext>
            </a:extLst>
          </p:cNvPr>
          <p:cNvSpPr txBox="1"/>
          <p:nvPr/>
        </p:nvSpPr>
        <p:spPr>
          <a:xfrm>
            <a:off x="10618371" y="3655770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Montserrat" panose="02000505000000020004" pitchFamily="2" charset="77"/>
              </a:rPr>
              <a:t>8.2%</a:t>
            </a:r>
          </a:p>
          <a:p>
            <a:pPr algn="ctr"/>
            <a:r>
              <a:rPr lang="en-US" sz="2000" b="1" dirty="0">
                <a:latin typeface="Montserrat" panose="02000505000000020004" pitchFamily="2" charset="77"/>
              </a:rPr>
              <a:t>U.S.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344C9-6B9D-724B-2C54-97302E3C3FCF}"/>
              </a:ext>
            </a:extLst>
          </p:cNvPr>
          <p:cNvSpPr txBox="1"/>
          <p:nvPr/>
        </p:nvSpPr>
        <p:spPr>
          <a:xfrm>
            <a:off x="726545" y="6514017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Source: CoStar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1D291-E8D6-5B3F-769B-404FE082547F}"/>
              </a:ext>
            </a:extLst>
          </p:cNvPr>
          <p:cNvSpPr txBox="1"/>
          <p:nvPr/>
        </p:nvSpPr>
        <p:spPr>
          <a:xfrm>
            <a:off x="927326" y="1216991"/>
            <a:ext cx="78196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i="1" dirty="0">
                <a:latin typeface="Montserrat" panose="02000505000000020004" pitchFamily="2" charset="77"/>
              </a:rPr>
              <a:t>NEW YORK METRO AREA</a:t>
            </a:r>
            <a:endParaRPr lang="en-US" b="1" i="1" dirty="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9354086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6162844C-3F51-554C-3DAA-3DB0CF637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background pattern">
            <a:extLst>
              <a:ext uri="{FF2B5EF4-FFF2-40B4-BE49-F238E27FC236}">
                <a16:creationId xmlns:a16="http://schemas.microsoft.com/office/drawing/2014/main" id="{EB3A8076-AA45-B4CA-3796-40C9361FA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775"/>
            <a:ext cx="12397423" cy="697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CB8BB-2760-F7CA-D0C6-3D987C2E4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84" y="6140516"/>
            <a:ext cx="2137114" cy="605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B8D53-31BE-EFDC-A14F-31366E487E19}"/>
              </a:ext>
            </a:extLst>
          </p:cNvPr>
          <p:cNvSpPr/>
          <p:nvPr/>
        </p:nvSpPr>
        <p:spPr>
          <a:xfrm>
            <a:off x="1043621" y="586698"/>
            <a:ext cx="3069698" cy="1235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899F0-FA5D-A6FB-610E-6C1BF2F2976B}"/>
              </a:ext>
            </a:extLst>
          </p:cNvPr>
          <p:cNvSpPr txBox="1"/>
          <p:nvPr/>
        </p:nvSpPr>
        <p:spPr>
          <a:xfrm>
            <a:off x="927326" y="81916"/>
            <a:ext cx="1104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ontserrat" panose="02000505000000020004" pitchFamily="2" charset="77"/>
              </a:rPr>
              <a:t>INDUSTRIAL SECTOR IS SLOWING DOWN</a:t>
            </a:r>
            <a:endParaRPr lang="en-US" sz="2400" b="1" dirty="0">
              <a:latin typeface="Montserrat" panose="02000505000000020004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1469A-0F7E-584F-C605-4D41A0908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79" y="1754767"/>
            <a:ext cx="7621064" cy="5239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9B8816-1DB7-84CF-3158-7DF7B39F599E}"/>
              </a:ext>
            </a:extLst>
          </p:cNvPr>
          <p:cNvSpPr txBox="1"/>
          <p:nvPr/>
        </p:nvSpPr>
        <p:spPr>
          <a:xfrm>
            <a:off x="969728" y="1057682"/>
            <a:ext cx="78196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Montserrat" panose="02000505000000020004" pitchFamily="2" charset="77"/>
              </a:rPr>
              <a:t>Net absorption (12 months): </a:t>
            </a:r>
            <a:r>
              <a:rPr lang="en-US" sz="2400" b="1" dirty="0">
                <a:latin typeface="Montserrat" panose="02000505000000020004" pitchFamily="2" charset="77"/>
              </a:rPr>
              <a:t>-849,976 sq. ft.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9ABA5-C207-5276-7F14-93C21970D02C}"/>
              </a:ext>
            </a:extLst>
          </p:cNvPr>
          <p:cNvSpPr txBox="1"/>
          <p:nvPr/>
        </p:nvSpPr>
        <p:spPr>
          <a:xfrm>
            <a:off x="969728" y="1485295"/>
            <a:ext cx="6888206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Montserrat" panose="02000505000000020004" pitchFamily="2" charset="77"/>
              </a:rPr>
              <a:t>Pre-pandemic average: </a:t>
            </a:r>
            <a:r>
              <a:rPr lang="en-US" sz="2400" b="1" dirty="0">
                <a:latin typeface="Montserrat" panose="02000505000000020004" pitchFamily="2" charset="77"/>
              </a:rPr>
              <a:t>2.3 million sq. ft.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B5D57-C99C-34CD-E1BE-F80180D3230F}"/>
              </a:ext>
            </a:extLst>
          </p:cNvPr>
          <p:cNvSpPr txBox="1"/>
          <p:nvPr/>
        </p:nvSpPr>
        <p:spPr>
          <a:xfrm>
            <a:off x="778640" y="5785167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Source: CoStar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A0605-316D-6609-F075-9734BC318788}"/>
              </a:ext>
            </a:extLst>
          </p:cNvPr>
          <p:cNvSpPr txBox="1"/>
          <p:nvPr/>
        </p:nvSpPr>
        <p:spPr>
          <a:xfrm>
            <a:off x="8723653" y="1502243"/>
            <a:ext cx="3020137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Rent Growth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936D15-749D-AD77-79CA-F063317320F4}"/>
              </a:ext>
            </a:extLst>
          </p:cNvPr>
          <p:cNvSpPr txBox="1"/>
          <p:nvPr/>
        </p:nvSpPr>
        <p:spPr>
          <a:xfrm>
            <a:off x="8514032" y="1937485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0.9%</a:t>
            </a:r>
          </a:p>
          <a:p>
            <a:pPr algn="ctr"/>
            <a:r>
              <a:rPr lang="en-US" sz="2000" b="1" dirty="0">
                <a:solidFill>
                  <a:srgbClr val="FF7F61"/>
                </a:solidFill>
                <a:latin typeface="Montserrat" panose="02000505000000020004" pitchFamily="2" charset="77"/>
              </a:rPr>
              <a:t>New York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241A3-C409-16A7-F9B4-10EA59FAE30C}"/>
              </a:ext>
            </a:extLst>
          </p:cNvPr>
          <p:cNvSpPr txBox="1"/>
          <p:nvPr/>
        </p:nvSpPr>
        <p:spPr>
          <a:xfrm>
            <a:off x="9703942" y="2052180"/>
            <a:ext cx="11612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vs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BCD93-B558-6A50-FDAB-1975EA1D9096}"/>
              </a:ext>
            </a:extLst>
          </p:cNvPr>
          <p:cNvSpPr txBox="1"/>
          <p:nvPr/>
        </p:nvSpPr>
        <p:spPr>
          <a:xfrm>
            <a:off x="10618372" y="1913426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Montserrat" panose="02000505000000020004" pitchFamily="2" charset="77"/>
              </a:rPr>
              <a:t>1.6%</a:t>
            </a:r>
          </a:p>
          <a:p>
            <a:pPr algn="ctr"/>
            <a:r>
              <a:rPr lang="en-US" sz="2000" b="1" dirty="0">
                <a:latin typeface="Montserrat" panose="02000505000000020004" pitchFamily="2" charset="77"/>
              </a:rPr>
              <a:t>U.S.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41359-E424-034E-E27C-03BD97959FE4}"/>
              </a:ext>
            </a:extLst>
          </p:cNvPr>
          <p:cNvSpPr txBox="1"/>
          <p:nvPr/>
        </p:nvSpPr>
        <p:spPr>
          <a:xfrm>
            <a:off x="8514033" y="3062704"/>
            <a:ext cx="34545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Vacancy Rate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F2081-1E3D-C933-0D23-5263D4135FF1}"/>
              </a:ext>
            </a:extLst>
          </p:cNvPr>
          <p:cNvSpPr txBox="1"/>
          <p:nvPr/>
        </p:nvSpPr>
        <p:spPr>
          <a:xfrm>
            <a:off x="8455623" y="3654378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7.7%</a:t>
            </a:r>
          </a:p>
          <a:p>
            <a:pPr algn="ctr"/>
            <a:r>
              <a:rPr lang="en-US" sz="2000" b="1" dirty="0">
                <a:solidFill>
                  <a:srgbClr val="FF7F61"/>
                </a:solidFill>
                <a:latin typeface="Montserrat" panose="02000505000000020004" pitchFamily="2" charset="77"/>
              </a:rPr>
              <a:t>New York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64297-C700-799A-90FB-C9B96237BBDF}"/>
              </a:ext>
            </a:extLst>
          </p:cNvPr>
          <p:cNvSpPr txBox="1"/>
          <p:nvPr/>
        </p:nvSpPr>
        <p:spPr>
          <a:xfrm>
            <a:off x="9703941" y="3843779"/>
            <a:ext cx="11612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vs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092278-9BF7-D192-B1BF-A99281050032}"/>
              </a:ext>
            </a:extLst>
          </p:cNvPr>
          <p:cNvSpPr txBox="1"/>
          <p:nvPr/>
        </p:nvSpPr>
        <p:spPr>
          <a:xfrm>
            <a:off x="10618371" y="3655770"/>
            <a:ext cx="149514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Montserrat" panose="02000505000000020004" pitchFamily="2" charset="77"/>
              </a:rPr>
              <a:t>7.5%</a:t>
            </a:r>
          </a:p>
          <a:p>
            <a:pPr algn="ctr"/>
            <a:r>
              <a:rPr lang="en-US" sz="2000" b="1" dirty="0">
                <a:latin typeface="Montserrat" panose="02000505000000020004" pitchFamily="2" charset="77"/>
              </a:rPr>
              <a:t>U.S.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501677-9EBE-4BE2-EC8C-BE6C891D59C8}"/>
              </a:ext>
            </a:extLst>
          </p:cNvPr>
          <p:cNvCxnSpPr/>
          <p:nvPr/>
        </p:nvCxnSpPr>
        <p:spPr>
          <a:xfrm flipV="1">
            <a:off x="8514033" y="1901341"/>
            <a:ext cx="3454518" cy="65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5F4FEE-646D-789B-F6D8-33E3FAB25D1E}"/>
              </a:ext>
            </a:extLst>
          </p:cNvPr>
          <p:cNvCxnSpPr/>
          <p:nvPr/>
        </p:nvCxnSpPr>
        <p:spPr>
          <a:xfrm flipV="1">
            <a:off x="8514033" y="3462814"/>
            <a:ext cx="3454518" cy="65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18D252C-2C97-78E5-A98E-2747F2392777}"/>
              </a:ext>
            </a:extLst>
          </p:cNvPr>
          <p:cNvSpPr txBox="1"/>
          <p:nvPr/>
        </p:nvSpPr>
        <p:spPr>
          <a:xfrm>
            <a:off x="969728" y="640624"/>
            <a:ext cx="1104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Montserrat" panose="02000505000000020004" pitchFamily="2" charset="77"/>
              </a:rPr>
              <a:t>NEW YORK METRO AREA</a:t>
            </a:r>
          </a:p>
        </p:txBody>
      </p:sp>
    </p:spTree>
    <p:extLst>
      <p:ext uri="{BB962C8B-B14F-4D97-AF65-F5344CB8AC3E}">
        <p14:creationId xmlns:p14="http://schemas.microsoft.com/office/powerpoint/2010/main" val="3016677813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30833-CA9F-287A-9841-CD697AC86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5;p42">
            <a:extLst>
              <a:ext uri="{FF2B5EF4-FFF2-40B4-BE49-F238E27FC236}">
                <a16:creationId xmlns:a16="http://schemas.microsoft.com/office/drawing/2014/main" id="{2A8D7366-DB29-ACBA-3F5E-D91C761B1075}"/>
              </a:ext>
            </a:extLst>
          </p:cNvPr>
          <p:cNvSpPr txBox="1"/>
          <p:nvPr/>
        </p:nvSpPr>
        <p:spPr>
          <a:xfrm rot="21599570">
            <a:off x="1500998" y="910321"/>
            <a:ext cx="4132317" cy="6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-US" sz="3200" b="1" dirty="0">
                <a:solidFill>
                  <a:srgbClr val="006CB7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METRO MARKET STATISTICS DASHBOARD</a:t>
            </a:r>
            <a:endParaRPr sz="3200" b="1" dirty="0">
              <a:solidFill>
                <a:srgbClr val="006CB7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85;p42">
            <a:extLst>
              <a:ext uri="{FF2B5EF4-FFF2-40B4-BE49-F238E27FC236}">
                <a16:creationId xmlns:a16="http://schemas.microsoft.com/office/drawing/2014/main" id="{EF066F22-6A75-54E5-DE1C-0D99759A4C6E}"/>
              </a:ext>
            </a:extLst>
          </p:cNvPr>
          <p:cNvSpPr txBox="1"/>
          <p:nvPr/>
        </p:nvSpPr>
        <p:spPr>
          <a:xfrm rot="21599570">
            <a:off x="5840432" y="838322"/>
            <a:ext cx="4321474" cy="6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COMMERCIAL REAL ESTATE MARKET REPORTS</a:t>
            </a:r>
            <a:endParaRPr sz="3200" b="1" dirty="0">
              <a:solidFill>
                <a:srgbClr val="FF7F6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017C4-FD6D-B3D3-0197-AA3DCD7A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853" y="2776566"/>
            <a:ext cx="3021185" cy="306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E741B6-F348-F20D-5342-26DC5978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033" y="2776566"/>
            <a:ext cx="3021185" cy="30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29997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A0579-CCA4-3E51-B112-923BB47AE566}"/>
              </a:ext>
            </a:extLst>
          </p:cNvPr>
          <p:cNvSpPr txBox="1"/>
          <p:nvPr/>
        </p:nvSpPr>
        <p:spPr>
          <a:xfrm>
            <a:off x="1359816" y="2628492"/>
            <a:ext cx="6808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26CB7"/>
              </a:buClr>
            </a:pP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77"/>
              </a:rPr>
              <a:t>Email:  </a:t>
            </a: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nevangelou@nar.realtor</a:t>
            </a:r>
            <a:br>
              <a:rPr lang="en-US" sz="2400" b="1" dirty="0">
                <a:solidFill>
                  <a:schemeClr val="bg1"/>
                </a:solidFill>
                <a:latin typeface="Montserrat" panose="02000505000000020004" pitchFamily="2" charset="77"/>
              </a:rPr>
            </a:b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77"/>
              </a:rPr>
              <a:t>LinkedIn: </a:t>
            </a: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www.linkedin.com/in/nadiaevangelou</a:t>
            </a:r>
            <a:endParaRPr lang="en-US" sz="24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algn="ctr">
              <a:buClr>
                <a:srgbClr val="026CB7"/>
              </a:buClr>
            </a:pPr>
            <a:endParaRPr lang="en-US" sz="16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ADAA8-50D9-7946-491A-6C306EE94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604" y="3981162"/>
            <a:ext cx="1383384" cy="14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62185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CBAB5-87E7-C1E8-4C9A-F5762489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9;p48">
            <a:extLst>
              <a:ext uri="{FF2B5EF4-FFF2-40B4-BE49-F238E27FC236}">
                <a16:creationId xmlns:a16="http://schemas.microsoft.com/office/drawing/2014/main" id="{1FE5316D-CA49-FA85-AC21-B78A02346235}"/>
              </a:ext>
            </a:extLst>
          </p:cNvPr>
          <p:cNvSpPr txBox="1"/>
          <p:nvPr/>
        </p:nvSpPr>
        <p:spPr>
          <a:xfrm>
            <a:off x="530441" y="1178186"/>
            <a:ext cx="84567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" name="Google Shape;340;p48">
            <a:extLst>
              <a:ext uri="{FF2B5EF4-FFF2-40B4-BE49-F238E27FC236}">
                <a16:creationId xmlns:a16="http://schemas.microsoft.com/office/drawing/2014/main" id="{65ECA23D-4BCF-AD14-EAFD-57C0EF5EE026}"/>
              </a:ext>
            </a:extLst>
          </p:cNvPr>
          <p:cNvSpPr txBox="1"/>
          <p:nvPr/>
        </p:nvSpPr>
        <p:spPr>
          <a:xfrm>
            <a:off x="452803" y="95046"/>
            <a:ext cx="10218072" cy="125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600" b="1" dirty="0">
                <a:solidFill>
                  <a:schemeClr val="accent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PRICES UP: THEN AND NOW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-US" sz="800" b="1" dirty="0">
              <a:solidFill>
                <a:schemeClr val="accent5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341;p48">
            <a:extLst>
              <a:ext uri="{FF2B5EF4-FFF2-40B4-BE49-F238E27FC236}">
                <a16:creationId xmlns:a16="http://schemas.microsoft.com/office/drawing/2014/main" id="{9CD20A16-F52E-9366-A2C1-9CAAA368A0FC}"/>
              </a:ext>
            </a:extLst>
          </p:cNvPr>
          <p:cNvCxnSpPr>
            <a:cxnSpLocks/>
          </p:cNvCxnSpPr>
          <p:nvPr/>
        </p:nvCxnSpPr>
        <p:spPr>
          <a:xfrm>
            <a:off x="612590" y="776595"/>
            <a:ext cx="1491632" cy="0"/>
          </a:xfrm>
          <a:prstGeom prst="straightConnector1">
            <a:avLst/>
          </a:prstGeom>
          <a:noFill/>
          <a:ln w="127000" cap="flat" cmpd="sng">
            <a:solidFill>
              <a:srgbClr val="BED7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16CC66-E3CD-D5A5-55EC-C0C3138CB33D}"/>
              </a:ext>
            </a:extLst>
          </p:cNvPr>
          <p:cNvSpPr txBox="1"/>
          <p:nvPr/>
        </p:nvSpPr>
        <p:spPr>
          <a:xfrm>
            <a:off x="2957307" y="1027901"/>
            <a:ext cx="546051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Montserrat" panose="02000505000000020004" pitchFamily="2" charset="77"/>
              </a:rPr>
              <a:t>Median home prices</a:t>
            </a:r>
            <a:endParaRPr lang="en-US" sz="2800" dirty="0">
              <a:latin typeface="Montserrat" panose="02000505000000020004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27ECFE-4FA3-8F20-2A0F-B0DBD8679D5D}"/>
              </a:ext>
            </a:extLst>
          </p:cNvPr>
          <p:cNvSpPr txBox="1"/>
          <p:nvPr/>
        </p:nvSpPr>
        <p:spPr>
          <a:xfrm>
            <a:off x="1374288" y="1725541"/>
            <a:ext cx="41724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Montserrat" panose="02000505000000020004" pitchFamily="2" charset="77"/>
              </a:rPr>
              <a:t>Nassau County</a:t>
            </a:r>
          </a:p>
          <a:p>
            <a:pPr algn="ctr"/>
            <a:r>
              <a:rPr lang="en-US" sz="2400" b="1" dirty="0">
                <a:solidFill>
                  <a:srgbClr val="FF7F61"/>
                </a:solidFill>
                <a:latin typeface="Montserrat" panose="02000505000000020004" pitchFamily="2" charset="77"/>
              </a:rPr>
              <a:t>55% </a:t>
            </a:r>
            <a:r>
              <a:rPr lang="en-US" sz="2400" b="1" u="sng" dirty="0">
                <a:solidFill>
                  <a:srgbClr val="FF7F61"/>
                </a:solidFill>
                <a:latin typeface="Montserrat" panose="02000505000000020004" pitchFamily="2" charset="77"/>
              </a:rPr>
              <a:t>up</a:t>
            </a:r>
            <a:r>
              <a:rPr lang="en-US" sz="2400" b="1" dirty="0">
                <a:solidFill>
                  <a:srgbClr val="FF7F61"/>
                </a:solidFill>
                <a:latin typeface="Montserrat" panose="02000505000000020004" pitchFamily="2" charset="77"/>
              </a:rPr>
              <a:t> from 2019</a:t>
            </a:r>
            <a:endParaRPr lang="en-US" sz="2400" dirty="0">
              <a:solidFill>
                <a:srgbClr val="FF7F61"/>
              </a:solidFill>
              <a:latin typeface="Montserrat" panose="02000505000000020004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EEB9DC-A574-A470-01B9-2C1B365A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16" y="3069613"/>
            <a:ext cx="9526329" cy="28578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815EEA-3F6F-FC18-AC29-D720E1A2806B}"/>
              </a:ext>
            </a:extLst>
          </p:cNvPr>
          <p:cNvSpPr txBox="1"/>
          <p:nvPr/>
        </p:nvSpPr>
        <p:spPr>
          <a:xfrm>
            <a:off x="1078723" y="3789105"/>
            <a:ext cx="21264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$555,000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BE3F41-FC5E-DD61-8A87-E09501A32F50}"/>
              </a:ext>
            </a:extLst>
          </p:cNvPr>
          <p:cNvSpPr txBox="1"/>
          <p:nvPr/>
        </p:nvSpPr>
        <p:spPr>
          <a:xfrm>
            <a:off x="2600030" y="2976081"/>
            <a:ext cx="21264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$805,000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C41621-9FBF-7A34-0D8E-F82F62C3D502}"/>
              </a:ext>
            </a:extLst>
          </p:cNvPr>
          <p:cNvSpPr txBox="1"/>
          <p:nvPr/>
        </p:nvSpPr>
        <p:spPr>
          <a:xfrm>
            <a:off x="4413735" y="2695731"/>
            <a:ext cx="150660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$860,000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819625-E103-DD02-A366-5D01D798107C}"/>
              </a:ext>
            </a:extLst>
          </p:cNvPr>
          <p:cNvCxnSpPr>
            <a:cxnSpLocks/>
          </p:cNvCxnSpPr>
          <p:nvPr/>
        </p:nvCxnSpPr>
        <p:spPr>
          <a:xfrm>
            <a:off x="6067130" y="2035638"/>
            <a:ext cx="0" cy="3907044"/>
          </a:xfrm>
          <a:prstGeom prst="line">
            <a:avLst/>
          </a:prstGeom>
          <a:ln w="57150">
            <a:solidFill>
              <a:srgbClr val="006CB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806FE8C-BBC6-3616-2BCA-57ACAE6CEE38}"/>
              </a:ext>
            </a:extLst>
          </p:cNvPr>
          <p:cNvSpPr txBox="1"/>
          <p:nvPr/>
        </p:nvSpPr>
        <p:spPr>
          <a:xfrm>
            <a:off x="6489511" y="1701406"/>
            <a:ext cx="417249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Montserrat" panose="02000505000000020004" pitchFamily="2" charset="77"/>
              </a:rPr>
              <a:t>Suffolk County</a:t>
            </a:r>
          </a:p>
          <a:p>
            <a:pPr algn="ctr"/>
            <a:r>
              <a:rPr lang="en-US" sz="2400" b="1" dirty="0">
                <a:solidFill>
                  <a:srgbClr val="FF7F61"/>
                </a:solidFill>
                <a:latin typeface="Montserrat" panose="02000505000000020004" pitchFamily="2" charset="77"/>
              </a:rPr>
              <a:t>64% </a:t>
            </a:r>
            <a:r>
              <a:rPr lang="en-US" sz="2400" b="1" u="sng" dirty="0">
                <a:solidFill>
                  <a:srgbClr val="FF7F61"/>
                </a:solidFill>
                <a:latin typeface="Montserrat" panose="02000505000000020004" pitchFamily="2" charset="77"/>
              </a:rPr>
              <a:t>up</a:t>
            </a:r>
            <a:r>
              <a:rPr lang="en-US" sz="2400" b="1" dirty="0">
                <a:solidFill>
                  <a:srgbClr val="FF7F61"/>
                </a:solidFill>
                <a:latin typeface="Montserrat" panose="02000505000000020004" pitchFamily="2" charset="77"/>
              </a:rPr>
              <a:t> from 2019</a:t>
            </a:r>
            <a:endParaRPr lang="en-US" sz="2400" dirty="0">
              <a:solidFill>
                <a:srgbClr val="FF7F61"/>
              </a:solidFill>
              <a:latin typeface="Montserrat" panose="02000505000000020004" pitchFamily="2" charset="77"/>
            </a:endParaRPr>
          </a:p>
          <a:p>
            <a:pPr algn="ctr"/>
            <a:endParaRPr lang="en-US" sz="2400" dirty="0">
              <a:latin typeface="Montserrat" panose="02000505000000020004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AA515A-8D86-3EFF-4D0F-F3DAC3141A8A}"/>
              </a:ext>
            </a:extLst>
          </p:cNvPr>
          <p:cNvSpPr txBox="1"/>
          <p:nvPr/>
        </p:nvSpPr>
        <p:spPr>
          <a:xfrm>
            <a:off x="6053752" y="4110508"/>
            <a:ext cx="15671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$427,000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6A6675-BA5F-E421-A6EA-FAB4F6C1B831}"/>
              </a:ext>
            </a:extLst>
          </p:cNvPr>
          <p:cNvSpPr txBox="1"/>
          <p:nvPr/>
        </p:nvSpPr>
        <p:spPr>
          <a:xfrm>
            <a:off x="7634261" y="3490033"/>
            <a:ext cx="15671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$659,000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80C72A-36C5-335F-ABA4-010301B6600F}"/>
              </a:ext>
            </a:extLst>
          </p:cNvPr>
          <p:cNvSpPr txBox="1"/>
          <p:nvPr/>
        </p:nvSpPr>
        <p:spPr>
          <a:xfrm>
            <a:off x="9177207" y="3304368"/>
            <a:ext cx="15671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$702,000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AE6427-7D10-2002-0713-5AF9C572E616}"/>
              </a:ext>
            </a:extLst>
          </p:cNvPr>
          <p:cNvSpPr txBox="1"/>
          <p:nvPr/>
        </p:nvSpPr>
        <p:spPr>
          <a:xfrm>
            <a:off x="1358406" y="5843480"/>
            <a:ext cx="15671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July 2019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5E1C3A-6FFF-36CD-C7D9-5BBFED79A86D}"/>
              </a:ext>
            </a:extLst>
          </p:cNvPr>
          <p:cNvSpPr txBox="1"/>
          <p:nvPr/>
        </p:nvSpPr>
        <p:spPr>
          <a:xfrm>
            <a:off x="6080509" y="5843480"/>
            <a:ext cx="15671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July 2019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7CB51B-1C07-FBF6-626E-3411936DC18F}"/>
              </a:ext>
            </a:extLst>
          </p:cNvPr>
          <p:cNvSpPr txBox="1"/>
          <p:nvPr/>
        </p:nvSpPr>
        <p:spPr>
          <a:xfrm>
            <a:off x="3033127" y="5843480"/>
            <a:ext cx="15671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July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5C1158-50C5-F5EE-FC88-FE7B78AE49B3}"/>
              </a:ext>
            </a:extLst>
          </p:cNvPr>
          <p:cNvSpPr txBox="1"/>
          <p:nvPr/>
        </p:nvSpPr>
        <p:spPr>
          <a:xfrm>
            <a:off x="7661021" y="5849048"/>
            <a:ext cx="15671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July 2024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0F1751-18CB-B917-F566-201AC579FBE4}"/>
              </a:ext>
            </a:extLst>
          </p:cNvPr>
          <p:cNvSpPr txBox="1"/>
          <p:nvPr/>
        </p:nvSpPr>
        <p:spPr>
          <a:xfrm>
            <a:off x="4499999" y="5843480"/>
            <a:ext cx="15671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July 2025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86A9DA-CCE4-9DDF-997D-45FECEEA776E}"/>
              </a:ext>
            </a:extLst>
          </p:cNvPr>
          <p:cNvSpPr txBox="1"/>
          <p:nvPr/>
        </p:nvSpPr>
        <p:spPr>
          <a:xfrm>
            <a:off x="9210014" y="5849048"/>
            <a:ext cx="15671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July 2025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9781EA-C633-94F5-4CDE-65BBE059663A}"/>
              </a:ext>
            </a:extLst>
          </p:cNvPr>
          <p:cNvSpPr txBox="1"/>
          <p:nvPr/>
        </p:nvSpPr>
        <p:spPr>
          <a:xfrm>
            <a:off x="1607589" y="6339018"/>
            <a:ext cx="3209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Montserrat" pitchFamily="2" charset="0"/>
              </a:rPr>
              <a:t>Source: Long Island Board of REALTORS®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B5877D8-5671-0C1C-F6F9-AD282CDF8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38" y="4861895"/>
            <a:ext cx="771633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4425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B0127-0F9C-87CE-DDEE-24E9FCE5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45AEC3-3290-377A-745A-F43FF39CF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88" y="2622605"/>
            <a:ext cx="10421716" cy="3113675"/>
          </a:xfrm>
          <a:prstGeom prst="rect">
            <a:avLst/>
          </a:prstGeom>
        </p:spPr>
      </p:pic>
      <p:sp>
        <p:nvSpPr>
          <p:cNvPr id="3" name="Google Shape;339;p48">
            <a:extLst>
              <a:ext uri="{FF2B5EF4-FFF2-40B4-BE49-F238E27FC236}">
                <a16:creationId xmlns:a16="http://schemas.microsoft.com/office/drawing/2014/main" id="{9EE8E9A1-519D-38D2-35DB-0785C4F27B5B}"/>
              </a:ext>
            </a:extLst>
          </p:cNvPr>
          <p:cNvSpPr txBox="1"/>
          <p:nvPr/>
        </p:nvSpPr>
        <p:spPr>
          <a:xfrm>
            <a:off x="530441" y="1178186"/>
            <a:ext cx="84567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" name="Google Shape;340;p48">
            <a:extLst>
              <a:ext uri="{FF2B5EF4-FFF2-40B4-BE49-F238E27FC236}">
                <a16:creationId xmlns:a16="http://schemas.microsoft.com/office/drawing/2014/main" id="{5A23BEA0-DAEA-66BA-E72C-347B6D027AF4}"/>
              </a:ext>
            </a:extLst>
          </p:cNvPr>
          <p:cNvSpPr txBox="1"/>
          <p:nvPr/>
        </p:nvSpPr>
        <p:spPr>
          <a:xfrm>
            <a:off x="452803" y="95046"/>
            <a:ext cx="10218072" cy="125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600" b="1" dirty="0">
                <a:solidFill>
                  <a:schemeClr val="accent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SALES DOWN: THEN AND NOW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en-US" sz="800" b="1" dirty="0">
              <a:solidFill>
                <a:schemeClr val="accent5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341;p48">
            <a:extLst>
              <a:ext uri="{FF2B5EF4-FFF2-40B4-BE49-F238E27FC236}">
                <a16:creationId xmlns:a16="http://schemas.microsoft.com/office/drawing/2014/main" id="{9F518458-1E0A-42D7-9949-3343A658727F}"/>
              </a:ext>
            </a:extLst>
          </p:cNvPr>
          <p:cNvCxnSpPr>
            <a:cxnSpLocks/>
          </p:cNvCxnSpPr>
          <p:nvPr/>
        </p:nvCxnSpPr>
        <p:spPr>
          <a:xfrm>
            <a:off x="612590" y="776595"/>
            <a:ext cx="1491632" cy="0"/>
          </a:xfrm>
          <a:prstGeom prst="straightConnector1">
            <a:avLst/>
          </a:prstGeom>
          <a:noFill/>
          <a:ln w="127000" cap="flat" cmpd="sng">
            <a:solidFill>
              <a:srgbClr val="BED7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8DC9A0-B955-7705-5A20-BB6DC2FB9AC0}"/>
              </a:ext>
            </a:extLst>
          </p:cNvPr>
          <p:cNvSpPr txBox="1"/>
          <p:nvPr/>
        </p:nvSpPr>
        <p:spPr>
          <a:xfrm>
            <a:off x="2503705" y="837262"/>
            <a:ext cx="6686956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Montserrat" panose="02000505000000020004" pitchFamily="2" charset="77"/>
              </a:rPr>
              <a:t>Closed Single-Family Home Sales</a:t>
            </a:r>
          </a:p>
          <a:p>
            <a:pPr algn="ctr"/>
            <a:r>
              <a:rPr lang="en-US" sz="2400" b="1" i="1" dirty="0">
                <a:latin typeface="Montserrat" panose="02000505000000020004" pitchFamily="2" charset="77"/>
              </a:rPr>
              <a:t>(YTD, January through July)</a:t>
            </a:r>
            <a:endParaRPr lang="en-US" sz="2400" i="1" dirty="0">
              <a:latin typeface="Montserrat" panose="02000505000000020004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5CEC5E-420A-F74E-A557-D7B4866196AB}"/>
              </a:ext>
            </a:extLst>
          </p:cNvPr>
          <p:cNvSpPr txBox="1"/>
          <p:nvPr/>
        </p:nvSpPr>
        <p:spPr>
          <a:xfrm>
            <a:off x="1270771" y="1802902"/>
            <a:ext cx="41724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Montserrat" panose="02000505000000020004" pitchFamily="2" charset="77"/>
              </a:rPr>
              <a:t>Nassau County</a:t>
            </a:r>
          </a:p>
          <a:p>
            <a:pPr algn="ctr"/>
            <a:r>
              <a:rPr lang="en-US" sz="2400" b="1" dirty="0">
                <a:solidFill>
                  <a:srgbClr val="FF7F61"/>
                </a:solidFill>
                <a:latin typeface="Montserrat" panose="02000505000000020004" pitchFamily="2" charset="77"/>
              </a:rPr>
              <a:t>28% </a:t>
            </a:r>
            <a:r>
              <a:rPr lang="en-US" sz="2400" b="1" u="sng" dirty="0">
                <a:solidFill>
                  <a:srgbClr val="FF7F61"/>
                </a:solidFill>
                <a:latin typeface="Montserrat" panose="02000505000000020004" pitchFamily="2" charset="77"/>
              </a:rPr>
              <a:t>down</a:t>
            </a:r>
            <a:r>
              <a:rPr lang="en-US" sz="2400" b="1" dirty="0">
                <a:solidFill>
                  <a:srgbClr val="FF7F61"/>
                </a:solidFill>
                <a:latin typeface="Montserrat" panose="02000505000000020004" pitchFamily="2" charset="77"/>
              </a:rPr>
              <a:t> from 2019</a:t>
            </a:r>
            <a:endParaRPr lang="en-US" sz="2400" dirty="0">
              <a:solidFill>
                <a:srgbClr val="FF7F61"/>
              </a:solidFill>
              <a:latin typeface="Montserrat" panose="02000505000000020004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9F136B-1381-1985-BFAA-B956D6C690BC}"/>
              </a:ext>
            </a:extLst>
          </p:cNvPr>
          <p:cNvSpPr txBox="1"/>
          <p:nvPr/>
        </p:nvSpPr>
        <p:spPr>
          <a:xfrm>
            <a:off x="696038" y="3305167"/>
            <a:ext cx="21264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5,940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CD807A-E911-EC79-7476-8D912A324877}"/>
              </a:ext>
            </a:extLst>
          </p:cNvPr>
          <p:cNvSpPr txBox="1"/>
          <p:nvPr/>
        </p:nvSpPr>
        <p:spPr>
          <a:xfrm>
            <a:off x="2411831" y="3714752"/>
            <a:ext cx="21264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4,484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97CAB5-F2E2-15B5-F906-BD5E220D6561}"/>
              </a:ext>
            </a:extLst>
          </p:cNvPr>
          <p:cNvSpPr txBox="1"/>
          <p:nvPr/>
        </p:nvSpPr>
        <p:spPr>
          <a:xfrm>
            <a:off x="4431928" y="3780819"/>
            <a:ext cx="150660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4,281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A19779-0BDD-4555-F2BD-3B625E6DE053}"/>
              </a:ext>
            </a:extLst>
          </p:cNvPr>
          <p:cNvCxnSpPr>
            <a:cxnSpLocks/>
          </p:cNvCxnSpPr>
          <p:nvPr/>
        </p:nvCxnSpPr>
        <p:spPr>
          <a:xfrm>
            <a:off x="6067130" y="2035638"/>
            <a:ext cx="0" cy="3907044"/>
          </a:xfrm>
          <a:prstGeom prst="line">
            <a:avLst/>
          </a:prstGeom>
          <a:ln w="57150">
            <a:solidFill>
              <a:srgbClr val="006CB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A36C1FA-E94E-AAF6-8EA4-169E85B0F9F8}"/>
              </a:ext>
            </a:extLst>
          </p:cNvPr>
          <p:cNvSpPr txBox="1"/>
          <p:nvPr/>
        </p:nvSpPr>
        <p:spPr>
          <a:xfrm>
            <a:off x="7011348" y="1800339"/>
            <a:ext cx="417249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Montserrat" panose="02000505000000020004" pitchFamily="2" charset="77"/>
              </a:rPr>
              <a:t>Suffolk County</a:t>
            </a:r>
          </a:p>
          <a:p>
            <a:pPr algn="ctr"/>
            <a:r>
              <a:rPr lang="en-US" sz="2400" b="1" dirty="0">
                <a:solidFill>
                  <a:srgbClr val="FF7F61"/>
                </a:solidFill>
                <a:latin typeface="Montserrat" panose="02000505000000020004" pitchFamily="2" charset="77"/>
              </a:rPr>
              <a:t>33% </a:t>
            </a:r>
            <a:r>
              <a:rPr lang="en-US" sz="2400" b="1" u="sng" dirty="0">
                <a:solidFill>
                  <a:srgbClr val="FF7F61"/>
                </a:solidFill>
                <a:latin typeface="Montserrat" panose="02000505000000020004" pitchFamily="2" charset="77"/>
              </a:rPr>
              <a:t>down</a:t>
            </a:r>
            <a:r>
              <a:rPr lang="en-US" sz="2400" b="1" dirty="0">
                <a:solidFill>
                  <a:srgbClr val="FF7F61"/>
                </a:solidFill>
                <a:latin typeface="Montserrat" panose="02000505000000020004" pitchFamily="2" charset="77"/>
              </a:rPr>
              <a:t> from 2019</a:t>
            </a:r>
            <a:endParaRPr lang="en-US" sz="2400" dirty="0">
              <a:solidFill>
                <a:srgbClr val="FF7F61"/>
              </a:solidFill>
              <a:latin typeface="Montserrat" panose="02000505000000020004" pitchFamily="2" charset="77"/>
            </a:endParaRPr>
          </a:p>
          <a:p>
            <a:pPr algn="ctr"/>
            <a:endParaRPr lang="en-US" sz="2400" dirty="0">
              <a:latin typeface="Montserrat" panose="02000505000000020004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B97152-8690-B9C1-7E7C-C21DB8B88366}"/>
              </a:ext>
            </a:extLst>
          </p:cNvPr>
          <p:cNvSpPr txBox="1"/>
          <p:nvPr/>
        </p:nvSpPr>
        <p:spPr>
          <a:xfrm>
            <a:off x="6132606" y="2406786"/>
            <a:ext cx="15671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8,527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A26207-FD3B-214B-FCF2-907761D962D2}"/>
              </a:ext>
            </a:extLst>
          </p:cNvPr>
          <p:cNvSpPr txBox="1"/>
          <p:nvPr/>
        </p:nvSpPr>
        <p:spPr>
          <a:xfrm>
            <a:off x="7881402" y="3314642"/>
            <a:ext cx="15671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5,879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45D008-DAA5-57FE-F4A5-404284AF6962}"/>
              </a:ext>
            </a:extLst>
          </p:cNvPr>
          <p:cNvSpPr txBox="1"/>
          <p:nvPr/>
        </p:nvSpPr>
        <p:spPr>
          <a:xfrm>
            <a:off x="9612212" y="3385013"/>
            <a:ext cx="15671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5,673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E8378C-1CA7-03AB-DE9B-5E43752F178C}"/>
              </a:ext>
            </a:extLst>
          </p:cNvPr>
          <p:cNvSpPr txBox="1"/>
          <p:nvPr/>
        </p:nvSpPr>
        <p:spPr>
          <a:xfrm>
            <a:off x="871457" y="5594285"/>
            <a:ext cx="15671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2019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Jan-Jul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AE25D1-B9EF-F482-E846-745CB28DF1D2}"/>
              </a:ext>
            </a:extLst>
          </p:cNvPr>
          <p:cNvSpPr txBox="1"/>
          <p:nvPr/>
        </p:nvSpPr>
        <p:spPr>
          <a:xfrm>
            <a:off x="995263" y="6404570"/>
            <a:ext cx="3209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Montserrat" pitchFamily="2" charset="0"/>
              </a:rPr>
              <a:t>Source: Long Island Board of REALTORS®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949EC-874A-717B-E674-33C5C6E89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82" y="4547530"/>
            <a:ext cx="771633" cy="800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A09C04-6C04-27ED-25CC-F3FBC13659D8}"/>
              </a:ext>
            </a:extLst>
          </p:cNvPr>
          <p:cNvSpPr txBox="1"/>
          <p:nvPr/>
        </p:nvSpPr>
        <p:spPr>
          <a:xfrm>
            <a:off x="2667930" y="5594285"/>
            <a:ext cx="15671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2024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Jan-Jul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B503B-0D7A-201F-27F1-761558F80046}"/>
              </a:ext>
            </a:extLst>
          </p:cNvPr>
          <p:cNvSpPr txBox="1"/>
          <p:nvPr/>
        </p:nvSpPr>
        <p:spPr>
          <a:xfrm>
            <a:off x="4401666" y="5607118"/>
            <a:ext cx="15671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2025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Jan-Jul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54792-5E20-4DAA-116F-D46AD82EDB82}"/>
              </a:ext>
            </a:extLst>
          </p:cNvPr>
          <p:cNvSpPr txBox="1"/>
          <p:nvPr/>
        </p:nvSpPr>
        <p:spPr>
          <a:xfrm>
            <a:off x="6132606" y="5598778"/>
            <a:ext cx="15671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2019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Jan-Jul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48C2D-3C3E-FB8D-E434-1A82FC6FCE2E}"/>
              </a:ext>
            </a:extLst>
          </p:cNvPr>
          <p:cNvSpPr txBox="1"/>
          <p:nvPr/>
        </p:nvSpPr>
        <p:spPr>
          <a:xfrm>
            <a:off x="7910827" y="5598779"/>
            <a:ext cx="15671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2024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Jan-Jul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95D65-AF6F-08DD-4A2C-C62E5CD04380}"/>
              </a:ext>
            </a:extLst>
          </p:cNvPr>
          <p:cNvSpPr txBox="1"/>
          <p:nvPr/>
        </p:nvSpPr>
        <p:spPr>
          <a:xfrm>
            <a:off x="9594486" y="5607384"/>
            <a:ext cx="15671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Montserrat" panose="02000505000000020004" pitchFamily="2" charset="77"/>
              </a:rPr>
              <a:t>2025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Jan-Jul</a:t>
            </a:r>
          </a:p>
        </p:txBody>
      </p:sp>
    </p:spTree>
    <p:extLst>
      <p:ext uri="{BB962C8B-B14F-4D97-AF65-F5344CB8AC3E}">
        <p14:creationId xmlns:p14="http://schemas.microsoft.com/office/powerpoint/2010/main" val="4275242921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E56D-4A77-632E-10AA-DD4CB85CA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0;p48">
            <a:extLst>
              <a:ext uri="{FF2B5EF4-FFF2-40B4-BE49-F238E27FC236}">
                <a16:creationId xmlns:a16="http://schemas.microsoft.com/office/drawing/2014/main" id="{B085E6D6-2856-4B40-0B0A-C3A7064D9BB4}"/>
              </a:ext>
            </a:extLst>
          </p:cNvPr>
          <p:cNvSpPr txBox="1"/>
          <p:nvPr/>
        </p:nvSpPr>
        <p:spPr>
          <a:xfrm>
            <a:off x="455410" y="142168"/>
            <a:ext cx="10991843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WEAK AFFORDABILITY </a:t>
            </a:r>
            <a:r>
              <a:rPr lang="en-US" sz="3600" b="1" dirty="0">
                <a:solidFill>
                  <a:schemeClr val="accent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IN BOTH COUNTIES</a:t>
            </a:r>
            <a:endParaRPr sz="3600" b="1" i="0" u="none" strike="noStrike" cap="none" dirty="0">
              <a:solidFill>
                <a:schemeClr val="accent5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341;p48">
            <a:extLst>
              <a:ext uri="{FF2B5EF4-FFF2-40B4-BE49-F238E27FC236}">
                <a16:creationId xmlns:a16="http://schemas.microsoft.com/office/drawing/2014/main" id="{98E5032A-7F94-FC6F-2ECA-7E179CCE4350}"/>
              </a:ext>
            </a:extLst>
          </p:cNvPr>
          <p:cNvCxnSpPr>
            <a:cxnSpLocks/>
          </p:cNvCxnSpPr>
          <p:nvPr/>
        </p:nvCxnSpPr>
        <p:spPr>
          <a:xfrm>
            <a:off x="612590" y="897365"/>
            <a:ext cx="1491632" cy="0"/>
          </a:xfrm>
          <a:prstGeom prst="straightConnector1">
            <a:avLst/>
          </a:prstGeom>
          <a:noFill/>
          <a:ln w="127000" cap="flat" cmpd="sng">
            <a:solidFill>
              <a:srgbClr val="BED7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02E0BC-76E3-EDED-811C-3C0B1B5094EA}"/>
              </a:ext>
            </a:extLst>
          </p:cNvPr>
          <p:cNvSpPr txBox="1"/>
          <p:nvPr/>
        </p:nvSpPr>
        <p:spPr>
          <a:xfrm>
            <a:off x="1553284" y="2520460"/>
            <a:ext cx="177675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1C4584"/>
                </a:solidFill>
                <a:latin typeface="Montserrat" panose="02000505000000020004" pitchFamily="2" charset="77"/>
              </a:rPr>
              <a:t>$4,350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39B1C-D2EA-8866-2AD4-59676BB4FFC6}"/>
              </a:ext>
            </a:extLst>
          </p:cNvPr>
          <p:cNvSpPr txBox="1"/>
          <p:nvPr/>
        </p:nvSpPr>
        <p:spPr>
          <a:xfrm>
            <a:off x="1167089" y="1563402"/>
            <a:ext cx="2854044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Monthly Mortgage Payment</a:t>
            </a: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AD7EB-B4FD-48B3-59AE-8328071B8E94}"/>
              </a:ext>
            </a:extLst>
          </p:cNvPr>
          <p:cNvSpPr txBox="1"/>
          <p:nvPr/>
        </p:nvSpPr>
        <p:spPr>
          <a:xfrm>
            <a:off x="1358406" y="3007960"/>
            <a:ext cx="22957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Nassau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EBD16-860C-7C24-3322-5D65E8222EBA}"/>
              </a:ext>
            </a:extLst>
          </p:cNvPr>
          <p:cNvSpPr txBox="1"/>
          <p:nvPr/>
        </p:nvSpPr>
        <p:spPr>
          <a:xfrm>
            <a:off x="4557620" y="1535575"/>
            <a:ext cx="225437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Qualifying Income</a:t>
            </a: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9FB4D-494B-1BA5-85A2-C366DAD54847}"/>
              </a:ext>
            </a:extLst>
          </p:cNvPr>
          <p:cNvSpPr txBox="1"/>
          <p:nvPr/>
        </p:nvSpPr>
        <p:spPr>
          <a:xfrm>
            <a:off x="7507418" y="1535575"/>
            <a:ext cx="225437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Typical Family Income</a:t>
            </a: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2BDD15-5C59-46E3-D5CF-ADDEEFCA82CE}"/>
              </a:ext>
            </a:extLst>
          </p:cNvPr>
          <p:cNvSpPr txBox="1"/>
          <p:nvPr/>
        </p:nvSpPr>
        <p:spPr>
          <a:xfrm>
            <a:off x="1617927" y="3769905"/>
            <a:ext cx="177675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6CB7"/>
                </a:solidFill>
                <a:latin typeface="Montserrat" panose="02000505000000020004" pitchFamily="2" charset="77"/>
              </a:rPr>
              <a:t>$3,550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6B05D-5D5C-F7D2-283E-FC3E30646E38}"/>
              </a:ext>
            </a:extLst>
          </p:cNvPr>
          <p:cNvSpPr txBox="1"/>
          <p:nvPr/>
        </p:nvSpPr>
        <p:spPr>
          <a:xfrm>
            <a:off x="1358406" y="4295553"/>
            <a:ext cx="22957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Suffolk County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08ADA6-71F6-9B09-648B-883BCDF2BF27}"/>
              </a:ext>
            </a:extLst>
          </p:cNvPr>
          <p:cNvSpPr txBox="1"/>
          <p:nvPr/>
        </p:nvSpPr>
        <p:spPr>
          <a:xfrm>
            <a:off x="4493315" y="2519131"/>
            <a:ext cx="23829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1C4584"/>
                </a:solidFill>
                <a:latin typeface="Montserrat" panose="02000505000000020004" pitchFamily="2" charset="77"/>
              </a:rPr>
              <a:t>$208,750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FE0D3-8F02-76CB-FE6D-7E67B336575E}"/>
              </a:ext>
            </a:extLst>
          </p:cNvPr>
          <p:cNvSpPr txBox="1"/>
          <p:nvPr/>
        </p:nvSpPr>
        <p:spPr>
          <a:xfrm>
            <a:off x="4588502" y="3007960"/>
            <a:ext cx="22957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Nassau County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637C3D-F8A0-1EDF-0951-764F373DE44C}"/>
              </a:ext>
            </a:extLst>
          </p:cNvPr>
          <p:cNvSpPr txBox="1"/>
          <p:nvPr/>
        </p:nvSpPr>
        <p:spPr>
          <a:xfrm>
            <a:off x="4659054" y="3710940"/>
            <a:ext cx="21546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6CB7"/>
                </a:solidFill>
                <a:latin typeface="Montserrat" panose="02000505000000020004" pitchFamily="2" charset="77"/>
              </a:rPr>
              <a:t>$170,400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9EA3F5-CBD7-90EA-2928-9E3D1BCB5AEB}"/>
              </a:ext>
            </a:extLst>
          </p:cNvPr>
          <p:cNvSpPr txBox="1"/>
          <p:nvPr/>
        </p:nvSpPr>
        <p:spPr>
          <a:xfrm>
            <a:off x="4651051" y="4295715"/>
            <a:ext cx="22957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Suffolk County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E34197-4B79-12BD-8066-9B1C5E2CE670}"/>
              </a:ext>
            </a:extLst>
          </p:cNvPr>
          <p:cNvSpPr txBox="1"/>
          <p:nvPr/>
        </p:nvSpPr>
        <p:spPr>
          <a:xfrm>
            <a:off x="7567803" y="2527792"/>
            <a:ext cx="23829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$178,810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2C8F9A-2712-FF66-1224-07CEAA9FB063}"/>
              </a:ext>
            </a:extLst>
          </p:cNvPr>
          <p:cNvSpPr txBox="1"/>
          <p:nvPr/>
        </p:nvSpPr>
        <p:spPr>
          <a:xfrm>
            <a:off x="7628224" y="3712360"/>
            <a:ext cx="23829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$158,890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2063F0-53AF-9873-9B1D-77B488EE339B}"/>
              </a:ext>
            </a:extLst>
          </p:cNvPr>
          <p:cNvSpPr txBox="1"/>
          <p:nvPr/>
        </p:nvSpPr>
        <p:spPr>
          <a:xfrm>
            <a:off x="7761326" y="4295553"/>
            <a:ext cx="22957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Suffolk County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6B56DE-F740-B3C9-CF21-D644FBEFA6F7}"/>
              </a:ext>
            </a:extLst>
          </p:cNvPr>
          <p:cNvSpPr txBox="1"/>
          <p:nvPr/>
        </p:nvSpPr>
        <p:spPr>
          <a:xfrm>
            <a:off x="7575806" y="3024469"/>
            <a:ext cx="229579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Nassau County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F5E077-3865-F022-7483-B7B3E46B033E}"/>
              </a:ext>
            </a:extLst>
          </p:cNvPr>
          <p:cNvCxnSpPr>
            <a:cxnSpLocks/>
          </p:cNvCxnSpPr>
          <p:nvPr/>
        </p:nvCxnSpPr>
        <p:spPr>
          <a:xfrm>
            <a:off x="698740" y="2441275"/>
            <a:ext cx="100842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660A85-C203-531E-C10C-52C4503EBB89}"/>
              </a:ext>
            </a:extLst>
          </p:cNvPr>
          <p:cNvCxnSpPr>
            <a:cxnSpLocks/>
          </p:cNvCxnSpPr>
          <p:nvPr/>
        </p:nvCxnSpPr>
        <p:spPr>
          <a:xfrm>
            <a:off x="698740" y="3637472"/>
            <a:ext cx="1008427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E5FD3-4718-1A8C-753D-BD29E51730A6}"/>
              </a:ext>
            </a:extLst>
          </p:cNvPr>
          <p:cNvCxnSpPr>
            <a:cxnSpLocks/>
          </p:cNvCxnSpPr>
          <p:nvPr/>
        </p:nvCxnSpPr>
        <p:spPr>
          <a:xfrm>
            <a:off x="698740" y="4896928"/>
            <a:ext cx="100842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26890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6D15D-6F06-CAA4-F3A5-A67193628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0;p48">
            <a:extLst>
              <a:ext uri="{FF2B5EF4-FFF2-40B4-BE49-F238E27FC236}">
                <a16:creationId xmlns:a16="http://schemas.microsoft.com/office/drawing/2014/main" id="{2DA123E9-0343-DC41-D70C-7E6F1285A128}"/>
              </a:ext>
            </a:extLst>
          </p:cNvPr>
          <p:cNvSpPr txBox="1"/>
          <p:nvPr/>
        </p:nvSpPr>
        <p:spPr>
          <a:xfrm>
            <a:off x="455410" y="142167"/>
            <a:ext cx="11307965" cy="112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600" b="1" dirty="0">
                <a:solidFill>
                  <a:schemeClr val="accent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CONSTRUCTION IS RISING IN SUFFOLK BUT FALLING IN NASSAU COUNTY</a:t>
            </a:r>
            <a:endParaRPr sz="3600" b="1" i="0" u="none" strike="noStrike" cap="none" dirty="0">
              <a:solidFill>
                <a:schemeClr val="accent5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341;p48">
            <a:extLst>
              <a:ext uri="{FF2B5EF4-FFF2-40B4-BE49-F238E27FC236}">
                <a16:creationId xmlns:a16="http://schemas.microsoft.com/office/drawing/2014/main" id="{B10CB0F9-FBDE-4A14-7171-1207F2088098}"/>
              </a:ext>
            </a:extLst>
          </p:cNvPr>
          <p:cNvCxnSpPr>
            <a:cxnSpLocks/>
          </p:cNvCxnSpPr>
          <p:nvPr/>
        </p:nvCxnSpPr>
        <p:spPr>
          <a:xfrm>
            <a:off x="592076" y="783065"/>
            <a:ext cx="1491632" cy="0"/>
          </a:xfrm>
          <a:prstGeom prst="straightConnector1">
            <a:avLst/>
          </a:prstGeom>
          <a:noFill/>
          <a:ln w="127000" cap="flat" cmpd="sng">
            <a:solidFill>
              <a:srgbClr val="BED7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EE0BA86-2871-270F-60B4-BCBC7A44EA2A}"/>
              </a:ext>
            </a:extLst>
          </p:cNvPr>
          <p:cNvSpPr txBox="1"/>
          <p:nvPr/>
        </p:nvSpPr>
        <p:spPr>
          <a:xfrm>
            <a:off x="8334930" y="1646845"/>
            <a:ext cx="308644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7F61"/>
                </a:solidFill>
                <a:latin typeface="Montserrat" panose="02000505000000020004" pitchFamily="2" charset="77"/>
              </a:rPr>
              <a:t>Suffolk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Building permits</a:t>
            </a:r>
          </a:p>
          <a:p>
            <a:pPr algn="ctr"/>
            <a:r>
              <a:rPr lang="en-US" sz="3200" b="1" dirty="0">
                <a:latin typeface="Montserrat" panose="02000505000000020004" pitchFamily="2" charset="77"/>
              </a:rPr>
              <a:t>49% down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from the pre-pandemic historical average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94774F-21EC-A899-D6A6-8E86B2E41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6" y="1423964"/>
            <a:ext cx="6891175" cy="4922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AC9430-0A89-73ED-840E-8725412170A8}"/>
              </a:ext>
            </a:extLst>
          </p:cNvPr>
          <p:cNvSpPr txBox="1"/>
          <p:nvPr/>
        </p:nvSpPr>
        <p:spPr>
          <a:xfrm>
            <a:off x="8334930" y="3754528"/>
            <a:ext cx="3086444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6CB7"/>
                </a:solidFill>
                <a:latin typeface="Montserrat" panose="02000505000000020004" pitchFamily="2" charset="77"/>
              </a:rPr>
              <a:t>Nassau</a:t>
            </a:r>
          </a:p>
          <a:p>
            <a:pPr algn="ctr"/>
            <a:r>
              <a:rPr lang="en-US" sz="1600" dirty="0">
                <a:latin typeface="Montserrat" panose="02000505000000020004" pitchFamily="2" charset="77"/>
              </a:rPr>
              <a:t>Building permits</a:t>
            </a:r>
          </a:p>
          <a:p>
            <a:pPr algn="ctr"/>
            <a:r>
              <a:rPr lang="en-US" sz="3200" b="1" dirty="0">
                <a:latin typeface="Montserrat" panose="02000505000000020004" pitchFamily="2" charset="77"/>
              </a:rPr>
              <a:t>16% down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from the pre-pandemic historical average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2DBBF-BB08-BC44-510B-F855865C32FA}"/>
              </a:ext>
            </a:extLst>
          </p:cNvPr>
          <p:cNvSpPr txBox="1"/>
          <p:nvPr/>
        </p:nvSpPr>
        <p:spPr>
          <a:xfrm>
            <a:off x="2004125" y="1343945"/>
            <a:ext cx="4241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Building Permits (1990-2024)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286F2-D8A4-DF54-5B2A-5D93C79592B6}"/>
              </a:ext>
            </a:extLst>
          </p:cNvPr>
          <p:cNvSpPr txBox="1"/>
          <p:nvPr/>
        </p:nvSpPr>
        <p:spPr>
          <a:xfrm>
            <a:off x="3035992" y="6371309"/>
            <a:ext cx="2108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Montserrat" pitchFamily="2" charset="0"/>
              </a:rPr>
              <a:t>Source: U.S. Census Bureau</a:t>
            </a:r>
          </a:p>
        </p:txBody>
      </p:sp>
    </p:spTree>
    <p:extLst>
      <p:ext uri="{BB962C8B-B14F-4D97-AF65-F5344CB8AC3E}">
        <p14:creationId xmlns:p14="http://schemas.microsoft.com/office/powerpoint/2010/main" val="4010747694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2B1FF-E0BA-AA1D-683B-848A8C340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BA99699-D0E8-790B-227A-41E8F1CDF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992" y="1600095"/>
            <a:ext cx="4170126" cy="25020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BD5199-6985-2424-C753-E12D40FF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551" y="4315547"/>
            <a:ext cx="4039007" cy="2423404"/>
          </a:xfrm>
          <a:prstGeom prst="rect">
            <a:avLst/>
          </a:prstGeom>
        </p:spPr>
      </p:pic>
      <p:sp>
        <p:nvSpPr>
          <p:cNvPr id="2" name="Google Shape;340;p48">
            <a:extLst>
              <a:ext uri="{FF2B5EF4-FFF2-40B4-BE49-F238E27FC236}">
                <a16:creationId xmlns:a16="http://schemas.microsoft.com/office/drawing/2014/main" id="{65297BDD-0D22-45A0-F01F-55F12FA55AD0}"/>
              </a:ext>
            </a:extLst>
          </p:cNvPr>
          <p:cNvSpPr txBox="1"/>
          <p:nvPr/>
        </p:nvSpPr>
        <p:spPr>
          <a:xfrm>
            <a:off x="455410" y="142167"/>
            <a:ext cx="11307965" cy="112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ATTRACTING MORE RESIDENTS THAN THE RECENT YEARS</a:t>
            </a:r>
            <a:endParaRPr sz="3600" b="1" i="0" u="none" strike="noStrike" cap="none" dirty="0">
              <a:solidFill>
                <a:schemeClr val="accent5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341;p48">
            <a:extLst>
              <a:ext uri="{FF2B5EF4-FFF2-40B4-BE49-F238E27FC236}">
                <a16:creationId xmlns:a16="http://schemas.microsoft.com/office/drawing/2014/main" id="{8880953F-0BE0-5C23-D67E-4BBF48A049B1}"/>
              </a:ext>
            </a:extLst>
          </p:cNvPr>
          <p:cNvCxnSpPr>
            <a:cxnSpLocks/>
          </p:cNvCxnSpPr>
          <p:nvPr/>
        </p:nvCxnSpPr>
        <p:spPr>
          <a:xfrm>
            <a:off x="592076" y="783065"/>
            <a:ext cx="1491632" cy="0"/>
          </a:xfrm>
          <a:prstGeom prst="straightConnector1">
            <a:avLst/>
          </a:prstGeom>
          <a:noFill/>
          <a:ln w="127000" cap="flat" cmpd="sng">
            <a:solidFill>
              <a:srgbClr val="BED7E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5DC209D-4448-49D3-6868-30474B3B5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567" y="1687836"/>
            <a:ext cx="3810532" cy="1905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09460-61DB-B8D1-1FFC-D653295A5EA2}"/>
              </a:ext>
            </a:extLst>
          </p:cNvPr>
          <p:cNvSpPr txBox="1"/>
          <p:nvPr/>
        </p:nvSpPr>
        <p:spPr>
          <a:xfrm>
            <a:off x="1483665" y="1463135"/>
            <a:ext cx="4241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Domestic Migration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1706B-24CC-F2FA-4947-0721F2BBEF93}"/>
              </a:ext>
            </a:extLst>
          </p:cNvPr>
          <p:cNvSpPr txBox="1"/>
          <p:nvPr/>
        </p:nvSpPr>
        <p:spPr>
          <a:xfrm>
            <a:off x="504021" y="2256073"/>
            <a:ext cx="1302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Montserrat" panose="02000505000000020004" pitchFamily="2" charset="77"/>
              </a:rPr>
              <a:t>Nassau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FE9-1A08-D58C-B26F-DCD5F65363FA}"/>
              </a:ext>
            </a:extLst>
          </p:cNvPr>
          <p:cNvSpPr txBox="1"/>
          <p:nvPr/>
        </p:nvSpPr>
        <p:spPr>
          <a:xfrm>
            <a:off x="489645" y="2961670"/>
            <a:ext cx="1302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Montserrat" panose="02000505000000020004" pitchFamily="2" charset="77"/>
              </a:rPr>
              <a:t>Suffolk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DB1C7-F8FA-C010-D9F9-6E8A3C3E0340}"/>
              </a:ext>
            </a:extLst>
          </p:cNvPr>
          <p:cNvSpPr txBox="1"/>
          <p:nvPr/>
        </p:nvSpPr>
        <p:spPr>
          <a:xfrm>
            <a:off x="6392174" y="803147"/>
            <a:ext cx="56589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Montserrat" panose="02000505000000020004" pitchFamily="2" charset="77"/>
              </a:rPr>
              <a:t>Origin of Movers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1FB90C-4DE8-951B-787D-36862F6D7286}"/>
              </a:ext>
            </a:extLst>
          </p:cNvPr>
          <p:cNvCxnSpPr>
            <a:cxnSpLocks/>
          </p:cNvCxnSpPr>
          <p:nvPr/>
        </p:nvCxnSpPr>
        <p:spPr>
          <a:xfrm>
            <a:off x="6132396" y="1803298"/>
            <a:ext cx="0" cy="3907044"/>
          </a:xfrm>
          <a:prstGeom prst="line">
            <a:avLst/>
          </a:prstGeom>
          <a:ln w="57150">
            <a:solidFill>
              <a:srgbClr val="006CB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81DDDC2-01BF-F672-89AD-6E3FB0920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767" y="4070260"/>
            <a:ext cx="3810532" cy="1905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E95806-8EAC-24F9-B6FE-C469357D5F96}"/>
              </a:ext>
            </a:extLst>
          </p:cNvPr>
          <p:cNvSpPr txBox="1"/>
          <p:nvPr/>
        </p:nvSpPr>
        <p:spPr>
          <a:xfrm>
            <a:off x="1669133" y="3636252"/>
            <a:ext cx="4241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Net Migration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EC63E5-FB63-2688-9342-F0C8F22CE2B4}"/>
              </a:ext>
            </a:extLst>
          </p:cNvPr>
          <p:cNvSpPr/>
          <p:nvPr/>
        </p:nvSpPr>
        <p:spPr>
          <a:xfrm>
            <a:off x="0" y="4562684"/>
            <a:ext cx="1940767" cy="2295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87CFEA-E625-5BE0-C14C-4A18286962A7}"/>
              </a:ext>
            </a:extLst>
          </p:cNvPr>
          <p:cNvSpPr txBox="1"/>
          <p:nvPr/>
        </p:nvSpPr>
        <p:spPr>
          <a:xfrm>
            <a:off x="592075" y="4528786"/>
            <a:ext cx="1302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Montserrat" panose="02000505000000020004" pitchFamily="2" charset="77"/>
              </a:rPr>
              <a:t>Nassau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F6B23-59FA-E597-560C-BD97BEA94935}"/>
              </a:ext>
            </a:extLst>
          </p:cNvPr>
          <p:cNvSpPr txBox="1"/>
          <p:nvPr/>
        </p:nvSpPr>
        <p:spPr>
          <a:xfrm>
            <a:off x="579047" y="5277766"/>
            <a:ext cx="13028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Montserrat" panose="02000505000000020004" pitchFamily="2" charset="77"/>
              </a:rPr>
              <a:t>Suffolk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9143E3-72AB-CE57-DBD7-676BE3D96E5F}"/>
              </a:ext>
            </a:extLst>
          </p:cNvPr>
          <p:cNvSpPr/>
          <p:nvPr/>
        </p:nvSpPr>
        <p:spPr>
          <a:xfrm>
            <a:off x="1792460" y="5910396"/>
            <a:ext cx="1457325" cy="947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8287B-13BB-5EEA-178A-A3E691C322B4}"/>
              </a:ext>
            </a:extLst>
          </p:cNvPr>
          <p:cNvSpPr txBox="1"/>
          <p:nvPr/>
        </p:nvSpPr>
        <p:spPr>
          <a:xfrm>
            <a:off x="7857379" y="1288453"/>
            <a:ext cx="24500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Suffolk County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68A5F6-9D84-AE20-5872-148F8BB76BDF}"/>
              </a:ext>
            </a:extLst>
          </p:cNvPr>
          <p:cNvSpPr txBox="1"/>
          <p:nvPr/>
        </p:nvSpPr>
        <p:spPr>
          <a:xfrm>
            <a:off x="7976241" y="4013702"/>
            <a:ext cx="24500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Nassau County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DE4938-D194-5DFD-3699-B6983BD63CE3}"/>
              </a:ext>
            </a:extLst>
          </p:cNvPr>
          <p:cNvSpPr/>
          <p:nvPr/>
        </p:nvSpPr>
        <p:spPr>
          <a:xfrm>
            <a:off x="10681455" y="5910397"/>
            <a:ext cx="1457325" cy="947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FFC23-749C-3251-3090-47A705BDBFDA}"/>
              </a:ext>
            </a:extLst>
          </p:cNvPr>
          <p:cNvSpPr txBox="1"/>
          <p:nvPr/>
        </p:nvSpPr>
        <p:spPr>
          <a:xfrm>
            <a:off x="528365" y="6072464"/>
            <a:ext cx="3696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Montserrat" pitchFamily="2" charset="0"/>
              </a:rPr>
              <a:t>Source: Population Estimates, U.S. Census Bureau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95FC7-7C48-C554-B5CC-0376D778F8BC}"/>
              </a:ext>
            </a:extLst>
          </p:cNvPr>
          <p:cNvSpPr txBox="1"/>
          <p:nvPr/>
        </p:nvSpPr>
        <p:spPr>
          <a:xfrm>
            <a:off x="9979701" y="6296505"/>
            <a:ext cx="20714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Montserrat" pitchFamily="2" charset="0"/>
              </a:rPr>
              <a:t>Source: IRS migration data</a:t>
            </a:r>
          </a:p>
        </p:txBody>
      </p:sp>
    </p:spTree>
    <p:extLst>
      <p:ext uri="{BB962C8B-B14F-4D97-AF65-F5344CB8AC3E}">
        <p14:creationId xmlns:p14="http://schemas.microsoft.com/office/powerpoint/2010/main" val="2197767268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8;p41">
            <a:extLst>
              <a:ext uri="{FF2B5EF4-FFF2-40B4-BE49-F238E27FC236}">
                <a16:creationId xmlns:a16="http://schemas.microsoft.com/office/drawing/2014/main" id="{4D9D1BE7-738D-5A17-9001-838A85641D86}"/>
              </a:ext>
            </a:extLst>
          </p:cNvPr>
          <p:cNvSpPr txBox="1"/>
          <p:nvPr/>
        </p:nvSpPr>
        <p:spPr>
          <a:xfrm>
            <a:off x="4068933" y="2188180"/>
            <a:ext cx="3555687" cy="447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b="1" dirty="0">
                <a:latin typeface="Montserrat" panose="02000505000000020004" pitchFamily="2" charset="77"/>
              </a:rPr>
              <a:t>Jenna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Age:</a:t>
            </a:r>
            <a:r>
              <a:rPr lang="en-US" b="1" dirty="0">
                <a:latin typeface="Montserrat" panose="02000505000000020004" pitchFamily="2" charset="77"/>
              </a:rPr>
              <a:t> 40</a:t>
            </a: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b="1" dirty="0">
                <a:latin typeface="Montserrat" panose="02000505000000020004" pitchFamily="2" charset="77"/>
              </a:rPr>
              <a:t>3.8% </a:t>
            </a:r>
            <a:r>
              <a:rPr lang="en-US" dirty="0">
                <a:latin typeface="Montserrat" panose="02000505000000020004" pitchFamily="2" charset="77"/>
              </a:rPr>
              <a:t>of all homeowners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 Median household income: </a:t>
            </a:r>
            <a:r>
              <a:rPr lang="en-US" b="1" dirty="0">
                <a:latin typeface="Montserrat" panose="02000505000000020004" pitchFamily="2" charset="77"/>
              </a:rPr>
              <a:t>$114,820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Higher education: </a:t>
            </a:r>
            <a:r>
              <a:rPr lang="en-US" b="1" dirty="0">
                <a:latin typeface="Montserrat" panose="02000505000000020004" pitchFamily="2" charset="77"/>
              </a:rPr>
              <a:t>19%</a:t>
            </a: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Moved from different state: </a:t>
            </a:r>
            <a:r>
              <a:rPr lang="en-US" b="1" dirty="0">
                <a:latin typeface="Montserrat" panose="02000505000000020004" pitchFamily="2" charset="77"/>
              </a:rPr>
              <a:t>6%</a:t>
            </a: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White: </a:t>
            </a:r>
            <a:r>
              <a:rPr lang="en-US" b="1" dirty="0">
                <a:latin typeface="Montserrat" panose="02000505000000020004" pitchFamily="2" charset="77"/>
              </a:rPr>
              <a:t>59%</a:t>
            </a:r>
            <a:r>
              <a:rPr lang="en-US" dirty="0">
                <a:latin typeface="Montserrat" panose="02000505000000020004" pitchFamily="2" charset="77"/>
              </a:rPr>
              <a:t>, Black: </a:t>
            </a:r>
            <a:r>
              <a:rPr lang="en-US" b="1" dirty="0">
                <a:latin typeface="Montserrat" panose="02000505000000020004" pitchFamily="2" charset="77"/>
              </a:rPr>
              <a:t>7%</a:t>
            </a:r>
            <a:r>
              <a:rPr lang="en-US" dirty="0">
                <a:latin typeface="Montserrat" panose="02000505000000020004" pitchFamily="2" charset="77"/>
              </a:rPr>
              <a:t>, Asian: </a:t>
            </a:r>
            <a:r>
              <a:rPr lang="en-US" b="1" dirty="0">
                <a:latin typeface="Montserrat" panose="02000505000000020004" pitchFamily="2" charset="77"/>
              </a:rPr>
              <a:t>9%</a:t>
            </a:r>
            <a:r>
              <a:rPr lang="en-US" dirty="0">
                <a:latin typeface="Montserrat" panose="02000505000000020004" pitchFamily="2" charset="77"/>
              </a:rPr>
              <a:t>, Hispanic: </a:t>
            </a:r>
            <a:r>
              <a:rPr lang="en-US" b="1" dirty="0">
                <a:latin typeface="Montserrat" panose="02000505000000020004" pitchFamily="2" charset="77"/>
              </a:rPr>
              <a:t>22%</a:t>
            </a: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Married couples: </a:t>
            </a:r>
            <a:r>
              <a:rPr lang="en-US" b="1" dirty="0">
                <a:latin typeface="Montserrat" panose="02000505000000020004" pitchFamily="2" charset="77"/>
              </a:rPr>
              <a:t>41%, </a:t>
            </a:r>
            <a:r>
              <a:rPr lang="en-US" dirty="0">
                <a:latin typeface="Montserrat" panose="02000505000000020004" pitchFamily="2" charset="77"/>
              </a:rPr>
              <a:t>Single women: </a:t>
            </a:r>
            <a:r>
              <a:rPr lang="en-US" b="1" dirty="0">
                <a:latin typeface="Montserrat" panose="02000505000000020004" pitchFamily="2" charset="77"/>
              </a:rPr>
              <a:t>14%,    </a:t>
            </a:r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634435-E1A7-8C08-753E-75681748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514" y="1115528"/>
            <a:ext cx="1100098" cy="115635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4578977-0499-6A81-8D63-792E279B49D5}"/>
              </a:ext>
            </a:extLst>
          </p:cNvPr>
          <p:cNvSpPr txBox="1"/>
          <p:nvPr/>
        </p:nvSpPr>
        <p:spPr>
          <a:xfrm>
            <a:off x="8337530" y="4552924"/>
            <a:ext cx="3694463" cy="21833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6" name="Google Shape;176;p41"/>
          <p:cNvSpPr txBox="1"/>
          <p:nvPr/>
        </p:nvSpPr>
        <p:spPr>
          <a:xfrm>
            <a:off x="431193" y="-14687"/>
            <a:ext cx="10177712" cy="90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3200" b="1" dirty="0">
                <a:solidFill>
                  <a:srgbClr val="006CB7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PERSONA OF HOME BUYERS</a:t>
            </a:r>
            <a:endParaRPr lang="en-US" sz="4000" b="1" dirty="0">
              <a:solidFill>
                <a:srgbClr val="006CB7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534691" y="746077"/>
            <a:ext cx="2588342" cy="0"/>
          </a:xfrm>
          <a:prstGeom prst="straightConnector1">
            <a:avLst/>
          </a:prstGeom>
          <a:noFill/>
          <a:ln w="127000" cap="flat" cmpd="sng">
            <a:solidFill>
              <a:srgbClr val="F5E5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78;p41">
            <a:extLst>
              <a:ext uri="{FF2B5EF4-FFF2-40B4-BE49-F238E27FC236}">
                <a16:creationId xmlns:a16="http://schemas.microsoft.com/office/drawing/2014/main" id="{EE152A42-1462-0465-1119-E6B7017781CB}"/>
              </a:ext>
            </a:extLst>
          </p:cNvPr>
          <p:cNvSpPr txBox="1"/>
          <p:nvPr/>
        </p:nvSpPr>
        <p:spPr>
          <a:xfrm>
            <a:off x="4039989" y="749653"/>
            <a:ext cx="3589310" cy="39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Suffolk County</a:t>
            </a: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sp>
        <p:nvSpPr>
          <p:cNvPr id="9" name="Google Shape;178;p41">
            <a:extLst>
              <a:ext uri="{FF2B5EF4-FFF2-40B4-BE49-F238E27FC236}">
                <a16:creationId xmlns:a16="http://schemas.microsoft.com/office/drawing/2014/main" id="{08BF33D7-1070-9233-2652-17D89E5AFB45}"/>
              </a:ext>
            </a:extLst>
          </p:cNvPr>
          <p:cNvSpPr txBox="1"/>
          <p:nvPr/>
        </p:nvSpPr>
        <p:spPr>
          <a:xfrm>
            <a:off x="8159432" y="730035"/>
            <a:ext cx="3589310" cy="5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Nassau County</a:t>
            </a: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sp>
        <p:nvSpPr>
          <p:cNvPr id="13" name="Google Shape;178;p41">
            <a:extLst>
              <a:ext uri="{FF2B5EF4-FFF2-40B4-BE49-F238E27FC236}">
                <a16:creationId xmlns:a16="http://schemas.microsoft.com/office/drawing/2014/main" id="{64E7B61D-61DB-8F43-A797-F28DF50B421F}"/>
              </a:ext>
            </a:extLst>
          </p:cNvPr>
          <p:cNvSpPr txBox="1"/>
          <p:nvPr/>
        </p:nvSpPr>
        <p:spPr>
          <a:xfrm>
            <a:off x="150530" y="750580"/>
            <a:ext cx="3589310" cy="5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b="1" dirty="0">
                <a:latin typeface="Montserrat" panose="02000505000000020004" pitchFamily="2" charset="77"/>
              </a:rPr>
              <a:t>United States</a:t>
            </a: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27A05-1BB0-ECDC-42AA-1D9A23374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329" y="1122945"/>
            <a:ext cx="1093713" cy="11117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BF548A-8D17-1CEF-14D0-5742FEA98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161" y="1104112"/>
            <a:ext cx="1143852" cy="1156353"/>
          </a:xfrm>
          <a:prstGeom prst="rect">
            <a:avLst/>
          </a:prstGeom>
        </p:spPr>
      </p:pic>
      <p:sp>
        <p:nvSpPr>
          <p:cNvPr id="27" name="Double Bracket 26">
            <a:extLst>
              <a:ext uri="{FF2B5EF4-FFF2-40B4-BE49-F238E27FC236}">
                <a16:creationId xmlns:a16="http://schemas.microsoft.com/office/drawing/2014/main" id="{F4DDE20A-6E2F-71F4-2C2F-6128D68A03F9}"/>
              </a:ext>
            </a:extLst>
          </p:cNvPr>
          <p:cNvSpPr/>
          <p:nvPr/>
        </p:nvSpPr>
        <p:spPr>
          <a:xfrm>
            <a:off x="8225379" y="1917102"/>
            <a:ext cx="3523363" cy="4819571"/>
          </a:xfrm>
          <a:prstGeom prst="bracketPair">
            <a:avLst/>
          </a:prstGeom>
          <a:ln w="5715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>
            <a:extLst>
              <a:ext uri="{FF2B5EF4-FFF2-40B4-BE49-F238E27FC236}">
                <a16:creationId xmlns:a16="http://schemas.microsoft.com/office/drawing/2014/main" id="{2988B82B-AAC1-0BAB-D9B1-3C9188D3A20C}"/>
              </a:ext>
            </a:extLst>
          </p:cNvPr>
          <p:cNvSpPr/>
          <p:nvPr/>
        </p:nvSpPr>
        <p:spPr>
          <a:xfrm>
            <a:off x="3924581" y="1983149"/>
            <a:ext cx="3936811" cy="4766854"/>
          </a:xfrm>
          <a:prstGeom prst="bracketPair">
            <a:avLst/>
          </a:prstGeom>
          <a:ln w="57150">
            <a:solidFill>
              <a:srgbClr val="006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178;p41">
            <a:extLst>
              <a:ext uri="{FF2B5EF4-FFF2-40B4-BE49-F238E27FC236}">
                <a16:creationId xmlns:a16="http://schemas.microsoft.com/office/drawing/2014/main" id="{0A3D5A39-BF20-FF19-6AC8-088DFE16648B}"/>
              </a:ext>
            </a:extLst>
          </p:cNvPr>
          <p:cNvSpPr txBox="1"/>
          <p:nvPr/>
        </p:nvSpPr>
        <p:spPr>
          <a:xfrm>
            <a:off x="8159432" y="2188180"/>
            <a:ext cx="3523363" cy="450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b="1" dirty="0">
                <a:latin typeface="Montserrat" panose="02000505000000020004" pitchFamily="2" charset="77"/>
              </a:rPr>
              <a:t>Michael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Age: </a:t>
            </a:r>
            <a:r>
              <a:rPr lang="en-US" b="1" dirty="0">
                <a:latin typeface="Montserrat" panose="02000505000000020004" pitchFamily="2" charset="77"/>
              </a:rPr>
              <a:t>41</a:t>
            </a: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b="1" dirty="0">
                <a:latin typeface="Montserrat" panose="02000505000000020004" pitchFamily="2" charset="77"/>
              </a:rPr>
              <a:t>3.9% </a:t>
            </a:r>
            <a:r>
              <a:rPr lang="en-US" dirty="0">
                <a:latin typeface="Montserrat" panose="02000505000000020004" pitchFamily="2" charset="77"/>
              </a:rPr>
              <a:t>of all homeowners</a:t>
            </a: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 Median household income: </a:t>
            </a:r>
            <a:r>
              <a:rPr lang="en-US" b="1" dirty="0">
                <a:latin typeface="Montserrat" panose="02000505000000020004" pitchFamily="2" charset="77"/>
              </a:rPr>
              <a:t>$139,840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 Higher education: </a:t>
            </a:r>
            <a:r>
              <a:rPr lang="en-US" b="1" dirty="0">
                <a:latin typeface="Montserrat" panose="02000505000000020004" pitchFamily="2" charset="77"/>
              </a:rPr>
              <a:t>30%</a:t>
            </a: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Moved from different state: </a:t>
            </a:r>
            <a:r>
              <a:rPr lang="en-US" b="1" dirty="0">
                <a:latin typeface="Montserrat" panose="02000505000000020004" pitchFamily="2" charset="77"/>
              </a:rPr>
              <a:t>3%</a:t>
            </a: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White:</a:t>
            </a:r>
            <a:r>
              <a:rPr lang="en-US" b="1" dirty="0">
                <a:latin typeface="Montserrat" panose="02000505000000020004" pitchFamily="2" charset="77"/>
              </a:rPr>
              <a:t> 56%, </a:t>
            </a:r>
            <a:r>
              <a:rPr lang="en-US" dirty="0">
                <a:latin typeface="Montserrat" panose="02000505000000020004" pitchFamily="2" charset="77"/>
              </a:rPr>
              <a:t>Black: </a:t>
            </a:r>
            <a:r>
              <a:rPr lang="en-US" b="1" dirty="0">
                <a:latin typeface="Montserrat" panose="02000505000000020004" pitchFamily="2" charset="77"/>
              </a:rPr>
              <a:t>12%, </a:t>
            </a:r>
            <a:r>
              <a:rPr lang="en-US" dirty="0">
                <a:latin typeface="Montserrat" panose="02000505000000020004" pitchFamily="2" charset="77"/>
              </a:rPr>
              <a:t>Asian: </a:t>
            </a:r>
            <a:r>
              <a:rPr lang="en-US" b="1" dirty="0">
                <a:latin typeface="Montserrat" panose="02000505000000020004" pitchFamily="2" charset="77"/>
              </a:rPr>
              <a:t>15%, </a:t>
            </a:r>
            <a:r>
              <a:rPr lang="en-US" dirty="0">
                <a:latin typeface="Montserrat" panose="02000505000000020004" pitchFamily="2" charset="77"/>
              </a:rPr>
              <a:t>Hispanic:</a:t>
            </a:r>
            <a:r>
              <a:rPr lang="en-US" b="1" dirty="0">
                <a:latin typeface="Montserrat" panose="02000505000000020004" pitchFamily="2" charset="77"/>
              </a:rPr>
              <a:t> 11%</a:t>
            </a: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Married couples: </a:t>
            </a:r>
            <a:r>
              <a:rPr lang="en-US" b="1" dirty="0">
                <a:latin typeface="Montserrat" panose="02000505000000020004" pitchFamily="2" charset="77"/>
              </a:rPr>
              <a:t>51%, </a:t>
            </a:r>
            <a:r>
              <a:rPr lang="en-US" dirty="0">
                <a:latin typeface="Montserrat" panose="02000505000000020004" pitchFamily="2" charset="77"/>
              </a:rPr>
              <a:t>Single women: </a:t>
            </a:r>
            <a:r>
              <a:rPr lang="en-US" b="1" dirty="0">
                <a:latin typeface="Montserrat" panose="02000505000000020004" pitchFamily="2" charset="77"/>
              </a:rPr>
              <a:t>8%,  </a:t>
            </a:r>
            <a:endParaRPr lang="en-US" sz="1600" b="1" dirty="0">
              <a:latin typeface="Montserrat" panose="02000505000000020004" pitchFamily="2" charset="77"/>
            </a:endParaRP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D972B1-2AB0-E0DF-2B0E-5EECB21EE251}"/>
              </a:ext>
            </a:extLst>
          </p:cNvPr>
          <p:cNvSpPr txBox="1"/>
          <p:nvPr/>
        </p:nvSpPr>
        <p:spPr>
          <a:xfrm>
            <a:off x="0" y="4576419"/>
            <a:ext cx="3769109" cy="2281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Double Bracket 28">
            <a:extLst>
              <a:ext uri="{FF2B5EF4-FFF2-40B4-BE49-F238E27FC236}">
                <a16:creationId xmlns:a16="http://schemas.microsoft.com/office/drawing/2014/main" id="{C2A47921-6D06-4C75-34BB-85971FD4FADD}"/>
              </a:ext>
            </a:extLst>
          </p:cNvPr>
          <p:cNvSpPr/>
          <p:nvPr/>
        </p:nvSpPr>
        <p:spPr>
          <a:xfrm>
            <a:off x="216766" y="1983149"/>
            <a:ext cx="3488746" cy="4737773"/>
          </a:xfrm>
          <a:prstGeom prst="bracketPair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178;p41">
            <a:extLst>
              <a:ext uri="{FF2B5EF4-FFF2-40B4-BE49-F238E27FC236}">
                <a16:creationId xmlns:a16="http://schemas.microsoft.com/office/drawing/2014/main" id="{56C502D2-9EEC-395E-3D3B-3E954CEA1F78}"/>
              </a:ext>
            </a:extLst>
          </p:cNvPr>
          <p:cNvSpPr txBox="1"/>
          <p:nvPr/>
        </p:nvSpPr>
        <p:spPr>
          <a:xfrm>
            <a:off x="183791" y="2215192"/>
            <a:ext cx="3488747" cy="450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b="1" dirty="0">
                <a:latin typeface="Montserrat" panose="02000505000000020004" pitchFamily="2" charset="77"/>
              </a:rPr>
              <a:t>Josh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Age:</a:t>
            </a:r>
            <a:r>
              <a:rPr lang="en-US" b="1" dirty="0">
                <a:latin typeface="Montserrat" panose="02000505000000020004" pitchFamily="2" charset="77"/>
              </a:rPr>
              <a:t> 42</a:t>
            </a:r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b="1" dirty="0">
                <a:latin typeface="Montserrat" panose="02000505000000020004" pitchFamily="2" charset="77"/>
              </a:rPr>
              <a:t>5.7% </a:t>
            </a:r>
            <a:r>
              <a:rPr lang="en-US" dirty="0">
                <a:latin typeface="Montserrat" panose="02000505000000020004" pitchFamily="2" charset="77"/>
              </a:rPr>
              <a:t>of all homeowners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-Median household income: </a:t>
            </a:r>
            <a:r>
              <a:rPr lang="en-US" b="1" dirty="0">
                <a:latin typeface="Montserrat" panose="02000505000000020004" pitchFamily="2" charset="77"/>
              </a:rPr>
              <a:t>$99,440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Higher education: </a:t>
            </a:r>
            <a:r>
              <a:rPr lang="en-US" b="1" dirty="0">
                <a:latin typeface="Montserrat" panose="02000505000000020004" pitchFamily="2" charset="77"/>
              </a:rPr>
              <a:t>21%</a:t>
            </a: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 Moved from different state: </a:t>
            </a:r>
            <a:r>
              <a:rPr lang="en-US" b="1" dirty="0">
                <a:latin typeface="Montserrat" panose="02000505000000020004" pitchFamily="2" charset="77"/>
              </a:rPr>
              <a:t>16%</a:t>
            </a: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White:</a:t>
            </a:r>
            <a:r>
              <a:rPr lang="en-US" b="1" dirty="0">
                <a:latin typeface="Montserrat" panose="02000505000000020004" pitchFamily="2" charset="77"/>
              </a:rPr>
              <a:t> 70%, </a:t>
            </a:r>
            <a:r>
              <a:rPr lang="en-US" dirty="0">
                <a:latin typeface="Montserrat" panose="02000505000000020004" pitchFamily="2" charset="77"/>
              </a:rPr>
              <a:t>Black:</a:t>
            </a:r>
            <a:r>
              <a:rPr lang="en-US" b="1" dirty="0">
                <a:latin typeface="Montserrat" panose="02000505000000020004" pitchFamily="2" charset="77"/>
              </a:rPr>
              <a:t> 8%, </a:t>
            </a:r>
            <a:r>
              <a:rPr lang="en-US" dirty="0">
                <a:latin typeface="Montserrat" panose="02000505000000020004" pitchFamily="2" charset="77"/>
              </a:rPr>
              <a:t>Asian: </a:t>
            </a:r>
            <a:r>
              <a:rPr lang="en-US" b="1" dirty="0">
                <a:latin typeface="Montserrat" panose="02000505000000020004" pitchFamily="2" charset="77"/>
              </a:rPr>
              <a:t>7%, </a:t>
            </a:r>
            <a:r>
              <a:rPr lang="en-US" dirty="0">
                <a:latin typeface="Montserrat" panose="02000505000000020004" pitchFamily="2" charset="77"/>
              </a:rPr>
              <a:t>Hispanic:</a:t>
            </a:r>
            <a:r>
              <a:rPr lang="en-US" b="1" dirty="0">
                <a:latin typeface="Montserrat" panose="02000505000000020004" pitchFamily="2" charset="77"/>
              </a:rPr>
              <a:t> 14%</a:t>
            </a: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Married couples: </a:t>
            </a:r>
            <a:r>
              <a:rPr lang="en-US" b="1" dirty="0">
                <a:latin typeface="Montserrat" panose="02000505000000020004" pitchFamily="2" charset="77"/>
              </a:rPr>
              <a:t>53%</a:t>
            </a:r>
            <a:r>
              <a:rPr lang="en-US" dirty="0">
                <a:latin typeface="Montserrat" panose="02000505000000020004" pitchFamily="2" charset="77"/>
              </a:rPr>
              <a:t>, Single women: </a:t>
            </a:r>
            <a:r>
              <a:rPr lang="en-US" b="1" dirty="0">
                <a:latin typeface="Montserrat" panose="02000505000000020004" pitchFamily="2" charset="77"/>
              </a:rPr>
              <a:t>12%</a:t>
            </a:r>
            <a:r>
              <a:rPr lang="en-US" dirty="0">
                <a:latin typeface="Montserrat" panose="02000505000000020004" pitchFamily="2" charset="77"/>
              </a:rPr>
              <a:t>, </a:t>
            </a:r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C09A83-E2E6-1B76-E1D7-D2A3DDD7A603}"/>
              </a:ext>
            </a:extLst>
          </p:cNvPr>
          <p:cNvSpPr txBox="1"/>
          <p:nvPr/>
        </p:nvSpPr>
        <p:spPr>
          <a:xfrm>
            <a:off x="2505914" y="1202219"/>
            <a:ext cx="1563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2000505000000020004" pitchFamily="2" charset="77"/>
              </a:rPr>
              <a:t>Homeownership rate: </a:t>
            </a:r>
          </a:p>
          <a:p>
            <a:r>
              <a:rPr lang="en-US" sz="1200" b="1" dirty="0">
                <a:latin typeface="Montserrat" panose="02000505000000020004" pitchFamily="2" charset="77"/>
              </a:rPr>
              <a:t>65.3%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4BF02-9C83-2833-46E1-5E989693B4E5}"/>
              </a:ext>
            </a:extLst>
          </p:cNvPr>
          <p:cNvSpPr txBox="1"/>
          <p:nvPr/>
        </p:nvSpPr>
        <p:spPr>
          <a:xfrm>
            <a:off x="6717458" y="1182597"/>
            <a:ext cx="1563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2000505000000020004" pitchFamily="2" charset="77"/>
              </a:rPr>
              <a:t>Homeownership rate: </a:t>
            </a:r>
          </a:p>
          <a:p>
            <a:r>
              <a:rPr lang="en-US" sz="1200" b="1" dirty="0">
                <a:latin typeface="Montserrat" panose="02000505000000020004" pitchFamily="2" charset="77"/>
              </a:rPr>
              <a:t>81.3%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F131A8-CBE5-04EE-4E62-7C447F43461D}"/>
              </a:ext>
            </a:extLst>
          </p:cNvPr>
          <p:cNvSpPr txBox="1"/>
          <p:nvPr/>
        </p:nvSpPr>
        <p:spPr>
          <a:xfrm>
            <a:off x="10456585" y="1140014"/>
            <a:ext cx="1563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2000505000000020004" pitchFamily="2" charset="77"/>
              </a:rPr>
              <a:t>Homeownership rate: </a:t>
            </a:r>
          </a:p>
          <a:p>
            <a:r>
              <a:rPr lang="en-US" sz="1200" b="1" dirty="0">
                <a:latin typeface="Montserrat" panose="02000505000000020004" pitchFamily="2" charset="77"/>
              </a:rPr>
              <a:t>81.3%</a:t>
            </a:r>
          </a:p>
        </p:txBody>
      </p:sp>
    </p:spTree>
    <p:extLst>
      <p:ext uri="{BB962C8B-B14F-4D97-AF65-F5344CB8AC3E}">
        <p14:creationId xmlns:p14="http://schemas.microsoft.com/office/powerpoint/2010/main" val="1025767526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0358430F-8A09-6813-2A4C-D77EB6983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9D9AA0F-5E48-9F87-D6E5-A817CC94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514" y="1122945"/>
            <a:ext cx="1100098" cy="115635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9136F9E-4403-EC71-C5C5-5FF7422CFE8B}"/>
              </a:ext>
            </a:extLst>
          </p:cNvPr>
          <p:cNvSpPr txBox="1"/>
          <p:nvPr/>
        </p:nvSpPr>
        <p:spPr>
          <a:xfrm>
            <a:off x="8337530" y="4552924"/>
            <a:ext cx="3694463" cy="21833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6" name="Google Shape;176;p41">
            <a:extLst>
              <a:ext uri="{FF2B5EF4-FFF2-40B4-BE49-F238E27FC236}">
                <a16:creationId xmlns:a16="http://schemas.microsoft.com/office/drawing/2014/main" id="{D1AC8EBA-5D2B-C53C-8CE1-4FA37136DA00}"/>
              </a:ext>
            </a:extLst>
          </p:cNvPr>
          <p:cNvSpPr txBox="1"/>
          <p:nvPr/>
        </p:nvSpPr>
        <p:spPr>
          <a:xfrm>
            <a:off x="431193" y="-14687"/>
            <a:ext cx="10177712" cy="90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3200" b="1" dirty="0">
                <a:solidFill>
                  <a:srgbClr val="006CB7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WHAT HOMES BUYERS ARE PURCHASING</a:t>
            </a:r>
            <a:endParaRPr lang="en-US" sz="4000" b="1" dirty="0">
              <a:solidFill>
                <a:srgbClr val="006CB7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A8293A04-7BB3-7820-A476-A64E5E5605C0}"/>
              </a:ext>
            </a:extLst>
          </p:cNvPr>
          <p:cNvCxnSpPr>
            <a:cxnSpLocks/>
          </p:cNvCxnSpPr>
          <p:nvPr/>
        </p:nvCxnSpPr>
        <p:spPr>
          <a:xfrm>
            <a:off x="534691" y="746077"/>
            <a:ext cx="2588342" cy="0"/>
          </a:xfrm>
          <a:prstGeom prst="straightConnector1">
            <a:avLst/>
          </a:prstGeom>
          <a:noFill/>
          <a:ln w="127000" cap="flat" cmpd="sng">
            <a:solidFill>
              <a:srgbClr val="F5E5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78;p41">
            <a:extLst>
              <a:ext uri="{FF2B5EF4-FFF2-40B4-BE49-F238E27FC236}">
                <a16:creationId xmlns:a16="http://schemas.microsoft.com/office/drawing/2014/main" id="{35ABE4D3-7A19-D1CC-D5C5-A7EBBB4F7A41}"/>
              </a:ext>
            </a:extLst>
          </p:cNvPr>
          <p:cNvSpPr txBox="1"/>
          <p:nvPr/>
        </p:nvSpPr>
        <p:spPr>
          <a:xfrm>
            <a:off x="4039989" y="749653"/>
            <a:ext cx="3589310" cy="39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Suffolk County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sp>
        <p:nvSpPr>
          <p:cNvPr id="9" name="Google Shape;178;p41">
            <a:extLst>
              <a:ext uri="{FF2B5EF4-FFF2-40B4-BE49-F238E27FC236}">
                <a16:creationId xmlns:a16="http://schemas.microsoft.com/office/drawing/2014/main" id="{338412B9-0EB8-8F8A-0C91-3B37533697A3}"/>
              </a:ext>
            </a:extLst>
          </p:cNvPr>
          <p:cNvSpPr txBox="1"/>
          <p:nvPr/>
        </p:nvSpPr>
        <p:spPr>
          <a:xfrm>
            <a:off x="8159432" y="730035"/>
            <a:ext cx="3589310" cy="5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Nassau County</a:t>
            </a: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sp>
        <p:nvSpPr>
          <p:cNvPr id="13" name="Google Shape;178;p41">
            <a:extLst>
              <a:ext uri="{FF2B5EF4-FFF2-40B4-BE49-F238E27FC236}">
                <a16:creationId xmlns:a16="http://schemas.microsoft.com/office/drawing/2014/main" id="{4ACB7511-4BE5-297B-CA99-703DFBD117F4}"/>
              </a:ext>
            </a:extLst>
          </p:cNvPr>
          <p:cNvSpPr txBox="1"/>
          <p:nvPr/>
        </p:nvSpPr>
        <p:spPr>
          <a:xfrm>
            <a:off x="150530" y="750580"/>
            <a:ext cx="3589310" cy="5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b="1" dirty="0">
                <a:latin typeface="Montserrat" panose="02000505000000020004" pitchFamily="2" charset="77"/>
              </a:rPr>
              <a:t>United States</a:t>
            </a: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4E988A-7868-FC45-902F-DED02E9A9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329" y="1122945"/>
            <a:ext cx="1093713" cy="11117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D54987-E0D0-774F-3D1F-15DB728A1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161" y="1104112"/>
            <a:ext cx="1143852" cy="1156353"/>
          </a:xfrm>
          <a:prstGeom prst="rect">
            <a:avLst/>
          </a:prstGeom>
        </p:spPr>
      </p:pic>
      <p:sp>
        <p:nvSpPr>
          <p:cNvPr id="27" name="Double Bracket 26">
            <a:extLst>
              <a:ext uri="{FF2B5EF4-FFF2-40B4-BE49-F238E27FC236}">
                <a16:creationId xmlns:a16="http://schemas.microsoft.com/office/drawing/2014/main" id="{5EB35C71-8418-BDB0-61F3-3CB70FD945E2}"/>
              </a:ext>
            </a:extLst>
          </p:cNvPr>
          <p:cNvSpPr/>
          <p:nvPr/>
        </p:nvSpPr>
        <p:spPr>
          <a:xfrm>
            <a:off x="8225379" y="1917102"/>
            <a:ext cx="3523363" cy="4819571"/>
          </a:xfrm>
          <a:prstGeom prst="bracketPair">
            <a:avLst/>
          </a:prstGeom>
          <a:ln w="5715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>
            <a:extLst>
              <a:ext uri="{FF2B5EF4-FFF2-40B4-BE49-F238E27FC236}">
                <a16:creationId xmlns:a16="http://schemas.microsoft.com/office/drawing/2014/main" id="{F18635EB-5A31-3D0F-C1A1-EE16AAA9F7BB}"/>
              </a:ext>
            </a:extLst>
          </p:cNvPr>
          <p:cNvSpPr/>
          <p:nvPr/>
        </p:nvSpPr>
        <p:spPr>
          <a:xfrm>
            <a:off x="3924581" y="1902045"/>
            <a:ext cx="3936811" cy="4766854"/>
          </a:xfrm>
          <a:prstGeom prst="bracketPair">
            <a:avLst/>
          </a:prstGeom>
          <a:ln w="57150">
            <a:solidFill>
              <a:srgbClr val="006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73F2BA-3B06-2D76-2611-C61B9B100E22}"/>
              </a:ext>
            </a:extLst>
          </p:cNvPr>
          <p:cNvSpPr txBox="1"/>
          <p:nvPr/>
        </p:nvSpPr>
        <p:spPr>
          <a:xfrm>
            <a:off x="0" y="4576419"/>
            <a:ext cx="3769109" cy="2281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Double Bracket 28">
            <a:extLst>
              <a:ext uri="{FF2B5EF4-FFF2-40B4-BE49-F238E27FC236}">
                <a16:creationId xmlns:a16="http://schemas.microsoft.com/office/drawing/2014/main" id="{8D1602AD-57F3-FA69-2DF3-C708B0C08EA9}"/>
              </a:ext>
            </a:extLst>
          </p:cNvPr>
          <p:cNvSpPr/>
          <p:nvPr/>
        </p:nvSpPr>
        <p:spPr>
          <a:xfrm>
            <a:off x="179799" y="1877631"/>
            <a:ext cx="3589310" cy="4737773"/>
          </a:xfrm>
          <a:prstGeom prst="bracketPair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178;p41">
            <a:extLst>
              <a:ext uri="{FF2B5EF4-FFF2-40B4-BE49-F238E27FC236}">
                <a16:creationId xmlns:a16="http://schemas.microsoft.com/office/drawing/2014/main" id="{D683E9CF-88E9-68BE-5109-44859ACF5FCD}"/>
              </a:ext>
            </a:extLst>
          </p:cNvPr>
          <p:cNvSpPr txBox="1"/>
          <p:nvPr/>
        </p:nvSpPr>
        <p:spPr>
          <a:xfrm>
            <a:off x="137587" y="2109674"/>
            <a:ext cx="3697469" cy="450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b="1" dirty="0">
                <a:latin typeface="Montserrat" panose="02000505000000020004" pitchFamily="2" charset="77"/>
              </a:rPr>
              <a:t>Josh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Median property value:</a:t>
            </a:r>
          </a:p>
          <a:p>
            <a:pPr algn="ctr"/>
            <a:r>
              <a:rPr lang="en-US" b="1" dirty="0">
                <a:latin typeface="Montserrat" panose="02000505000000020004" pitchFamily="2" charset="77"/>
              </a:rPr>
              <a:t>$372,970</a:t>
            </a: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b="1" dirty="0">
                <a:latin typeface="Montserrat" panose="02000505000000020004" pitchFamily="2" charset="77"/>
              </a:rPr>
              <a:t>50%</a:t>
            </a:r>
            <a:r>
              <a:rPr lang="en-US" dirty="0">
                <a:latin typeface="Montserrat" panose="02000505000000020004" pitchFamily="2" charset="77"/>
              </a:rPr>
              <a:t> of these homes were built in the </a:t>
            </a:r>
            <a:r>
              <a:rPr lang="en-US" b="1" dirty="0">
                <a:latin typeface="Montserrat" panose="02000505000000020004" pitchFamily="2" charset="77"/>
              </a:rPr>
              <a:t>1990s or later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All cash buyers: </a:t>
            </a:r>
            <a:r>
              <a:rPr lang="en-US" b="1" dirty="0">
                <a:latin typeface="Montserrat" panose="02000505000000020004" pitchFamily="2" charset="77"/>
              </a:rPr>
              <a:t>29%</a:t>
            </a:r>
          </a:p>
          <a:p>
            <a:pPr marL="285750" indent="-285750" algn="ctr">
              <a:buFontTx/>
              <a:buChar char="-"/>
            </a:pPr>
            <a:endParaRPr lang="en-US" sz="800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 Median monthly cost: </a:t>
            </a:r>
            <a:r>
              <a:rPr lang="en-US" b="1" dirty="0">
                <a:latin typeface="Montserrat" panose="02000505000000020004" pitchFamily="2" charset="77"/>
              </a:rPr>
              <a:t>$1,920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Median annual property taxes: </a:t>
            </a:r>
            <a:r>
              <a:rPr lang="en-US" b="1" dirty="0">
                <a:latin typeface="Montserrat" panose="02000505000000020004" pitchFamily="2" charset="77"/>
              </a:rPr>
              <a:t>$3,250</a:t>
            </a: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 Median annual home insurance cost: </a:t>
            </a:r>
            <a:r>
              <a:rPr lang="en-US" b="1" dirty="0">
                <a:latin typeface="Montserrat" panose="02000505000000020004" pitchFamily="2" charset="77"/>
              </a:rPr>
              <a:t>$1,280</a:t>
            </a: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sp>
        <p:nvSpPr>
          <p:cNvPr id="3" name="Google Shape;178;p41">
            <a:extLst>
              <a:ext uri="{FF2B5EF4-FFF2-40B4-BE49-F238E27FC236}">
                <a16:creationId xmlns:a16="http://schemas.microsoft.com/office/drawing/2014/main" id="{79D8F76A-BBB8-D72B-9FF8-6776354F9CF7}"/>
              </a:ext>
            </a:extLst>
          </p:cNvPr>
          <p:cNvSpPr txBox="1"/>
          <p:nvPr/>
        </p:nvSpPr>
        <p:spPr>
          <a:xfrm>
            <a:off x="4028696" y="2109674"/>
            <a:ext cx="3697469" cy="450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b="1" dirty="0">
                <a:latin typeface="Montserrat" panose="02000505000000020004" pitchFamily="2" charset="77"/>
              </a:rPr>
              <a:t>Jenna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Median property value:</a:t>
            </a:r>
          </a:p>
          <a:p>
            <a:pPr algn="ctr"/>
            <a:r>
              <a:rPr lang="en-US" b="1" dirty="0">
                <a:latin typeface="Montserrat" panose="02000505000000020004" pitchFamily="2" charset="77"/>
              </a:rPr>
              <a:t>$582,420</a:t>
            </a: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b="1" dirty="0">
                <a:latin typeface="Montserrat" panose="02000505000000020004" pitchFamily="2" charset="77"/>
              </a:rPr>
              <a:t>57%</a:t>
            </a:r>
            <a:r>
              <a:rPr lang="en-US" dirty="0">
                <a:latin typeface="Montserrat" panose="02000505000000020004" pitchFamily="2" charset="77"/>
              </a:rPr>
              <a:t> of these homes were built </a:t>
            </a:r>
            <a:r>
              <a:rPr lang="en-US" b="1" dirty="0">
                <a:latin typeface="Montserrat" panose="02000505000000020004" pitchFamily="2" charset="77"/>
              </a:rPr>
              <a:t>before the 1970s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All cash buyers: </a:t>
            </a:r>
            <a:r>
              <a:rPr lang="en-US" b="1" dirty="0">
                <a:latin typeface="Montserrat" panose="02000505000000020004" pitchFamily="2" charset="77"/>
              </a:rPr>
              <a:t>36%</a:t>
            </a:r>
          </a:p>
          <a:p>
            <a:pPr marL="285750" indent="-285750" algn="ctr">
              <a:buFontTx/>
              <a:buChar char="-"/>
            </a:pPr>
            <a:endParaRPr lang="en-US" sz="800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 Median monthly cost: </a:t>
            </a:r>
            <a:r>
              <a:rPr lang="en-US" b="1" dirty="0">
                <a:latin typeface="Montserrat" panose="02000505000000020004" pitchFamily="2" charset="77"/>
              </a:rPr>
              <a:t>$2,960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Median annual property taxes: </a:t>
            </a:r>
            <a:r>
              <a:rPr lang="en-US" b="1" dirty="0">
                <a:latin typeface="Montserrat" panose="02000505000000020004" pitchFamily="2" charset="77"/>
              </a:rPr>
              <a:t>$9,330</a:t>
            </a: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 Median annual home insurance cost: </a:t>
            </a:r>
            <a:r>
              <a:rPr lang="en-US" b="1" dirty="0">
                <a:latin typeface="Montserrat" panose="02000505000000020004" pitchFamily="2" charset="77"/>
              </a:rPr>
              <a:t>$1,680</a:t>
            </a: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sp>
        <p:nvSpPr>
          <p:cNvPr id="4" name="Google Shape;178;p41">
            <a:extLst>
              <a:ext uri="{FF2B5EF4-FFF2-40B4-BE49-F238E27FC236}">
                <a16:creationId xmlns:a16="http://schemas.microsoft.com/office/drawing/2014/main" id="{DD76B773-9149-C0E6-F92B-4A8C4F6252EA}"/>
              </a:ext>
            </a:extLst>
          </p:cNvPr>
          <p:cNvSpPr txBox="1"/>
          <p:nvPr/>
        </p:nvSpPr>
        <p:spPr>
          <a:xfrm>
            <a:off x="8138325" y="2182371"/>
            <a:ext cx="3697469" cy="450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b="1" dirty="0">
                <a:latin typeface="Montserrat" panose="02000505000000020004" pitchFamily="2" charset="77"/>
              </a:rPr>
              <a:t>Michael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Median property value:</a:t>
            </a:r>
          </a:p>
          <a:p>
            <a:pPr algn="ctr"/>
            <a:r>
              <a:rPr lang="en-US" b="1" dirty="0">
                <a:latin typeface="Montserrat" panose="02000505000000020004" pitchFamily="2" charset="77"/>
              </a:rPr>
              <a:t>$685,100</a:t>
            </a: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b="1" dirty="0">
                <a:latin typeface="Montserrat" panose="02000505000000020004" pitchFamily="2" charset="77"/>
              </a:rPr>
              <a:t>67%</a:t>
            </a:r>
            <a:r>
              <a:rPr lang="en-US" dirty="0">
                <a:latin typeface="Montserrat" panose="02000505000000020004" pitchFamily="2" charset="77"/>
              </a:rPr>
              <a:t> of these homes were built </a:t>
            </a:r>
            <a:r>
              <a:rPr lang="en-US" b="1" dirty="0">
                <a:latin typeface="Montserrat" panose="02000505000000020004" pitchFamily="2" charset="77"/>
              </a:rPr>
              <a:t>before the 1960s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All cash buyers: </a:t>
            </a:r>
            <a:r>
              <a:rPr lang="en-US" b="1" dirty="0">
                <a:latin typeface="Montserrat" panose="02000505000000020004" pitchFamily="2" charset="77"/>
              </a:rPr>
              <a:t>28%</a:t>
            </a:r>
          </a:p>
          <a:p>
            <a:pPr marL="285750" indent="-285750" algn="ctr">
              <a:buFontTx/>
              <a:buChar char="-"/>
            </a:pPr>
            <a:endParaRPr lang="en-US" sz="800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 Median monthly cost: </a:t>
            </a:r>
            <a:r>
              <a:rPr lang="en-US" b="1" dirty="0">
                <a:latin typeface="Montserrat" panose="02000505000000020004" pitchFamily="2" charset="77"/>
              </a:rPr>
              <a:t>$4,040</a:t>
            </a:r>
          </a:p>
          <a:p>
            <a:pPr algn="ctr"/>
            <a:endParaRPr lang="en-US" sz="800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Montserrat" panose="02000505000000020004" pitchFamily="2" charset="77"/>
              </a:rPr>
              <a:t>Median annual property taxes: </a:t>
            </a:r>
            <a:r>
              <a:rPr lang="en-US" b="1" dirty="0">
                <a:latin typeface="Montserrat" panose="02000505000000020004" pitchFamily="2" charset="77"/>
              </a:rPr>
              <a:t>$10,290</a:t>
            </a:r>
          </a:p>
          <a:p>
            <a:pPr marL="285750" indent="-285750" algn="ctr">
              <a:buFontTx/>
              <a:buChar char="-"/>
            </a:pPr>
            <a:endParaRPr lang="en-US" sz="800" b="1" dirty="0">
              <a:latin typeface="Montserrat" panose="02000505000000020004" pitchFamily="2" charset="77"/>
            </a:endParaRP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- Median annual home insurance cost: </a:t>
            </a:r>
            <a:r>
              <a:rPr lang="en-US" b="1" dirty="0">
                <a:latin typeface="Montserrat" panose="02000505000000020004" pitchFamily="2" charset="77"/>
              </a:rPr>
              <a:t>$1,330</a:t>
            </a: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marL="285750" indent="-285750" algn="ctr">
              <a:buFontTx/>
              <a:buChar char="-"/>
            </a:pPr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pPr algn="ctr"/>
            <a:endParaRPr lang="en-US" b="1" dirty="0">
              <a:latin typeface="Montserrat" panose="02000505000000020004" pitchFamily="2" charset="77"/>
            </a:endParaRP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7116634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5A1F4-FA6A-D534-DD03-8754E73AA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9F1C5AE-D7A3-96D5-4DF1-9FB14DF14766}"/>
              </a:ext>
            </a:extLst>
          </p:cNvPr>
          <p:cNvSpPr/>
          <p:nvPr/>
        </p:nvSpPr>
        <p:spPr>
          <a:xfrm>
            <a:off x="9391338" y="1926779"/>
            <a:ext cx="2553762" cy="24285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340;p48">
            <a:extLst>
              <a:ext uri="{FF2B5EF4-FFF2-40B4-BE49-F238E27FC236}">
                <a16:creationId xmlns:a16="http://schemas.microsoft.com/office/drawing/2014/main" id="{2761A8AF-9DAC-A377-7537-FADE93B5AB95}"/>
              </a:ext>
            </a:extLst>
          </p:cNvPr>
          <p:cNvSpPr txBox="1"/>
          <p:nvPr/>
        </p:nvSpPr>
        <p:spPr>
          <a:xfrm>
            <a:off x="455410" y="142167"/>
            <a:ext cx="11307965" cy="112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IMPACT OF LOWER MORTGAGE RATES</a:t>
            </a:r>
            <a:endParaRPr sz="3600" b="1" i="0" u="none" strike="noStrike" cap="none" dirty="0">
              <a:solidFill>
                <a:schemeClr val="accent5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341;p48">
            <a:extLst>
              <a:ext uri="{FF2B5EF4-FFF2-40B4-BE49-F238E27FC236}">
                <a16:creationId xmlns:a16="http://schemas.microsoft.com/office/drawing/2014/main" id="{7D2FA784-E0E7-9481-D319-9C11AB918782}"/>
              </a:ext>
            </a:extLst>
          </p:cNvPr>
          <p:cNvCxnSpPr>
            <a:cxnSpLocks/>
          </p:cNvCxnSpPr>
          <p:nvPr/>
        </p:nvCxnSpPr>
        <p:spPr>
          <a:xfrm>
            <a:off x="592076" y="783065"/>
            <a:ext cx="1491632" cy="0"/>
          </a:xfrm>
          <a:prstGeom prst="straightConnector1">
            <a:avLst/>
          </a:prstGeom>
          <a:noFill/>
          <a:ln w="127000" cap="flat" cmpd="sng">
            <a:solidFill>
              <a:srgbClr val="BED7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DAE30D0-476F-14FA-ECFF-03F61144C510}"/>
              </a:ext>
            </a:extLst>
          </p:cNvPr>
          <p:cNvSpPr txBox="1"/>
          <p:nvPr/>
        </p:nvSpPr>
        <p:spPr>
          <a:xfrm>
            <a:off x="428625" y="1075330"/>
            <a:ext cx="694107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Montserrat" panose="02000505000000020004" pitchFamily="2" charset="77"/>
              </a:rPr>
              <a:t>Number of households who can afford to buy the median-priced home</a:t>
            </a:r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F97D6-593D-1B31-7E47-171224A7BA1B}"/>
              </a:ext>
            </a:extLst>
          </p:cNvPr>
          <p:cNvSpPr txBox="1"/>
          <p:nvPr/>
        </p:nvSpPr>
        <p:spPr>
          <a:xfrm>
            <a:off x="3207976" y="1807319"/>
            <a:ext cx="178900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7% rate</a:t>
            </a: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8FB68-AAF8-2097-EBC6-C685FBE1CA12}"/>
              </a:ext>
            </a:extLst>
          </p:cNvPr>
          <p:cNvSpPr txBox="1"/>
          <p:nvPr/>
        </p:nvSpPr>
        <p:spPr>
          <a:xfrm>
            <a:off x="5201498" y="1831459"/>
            <a:ext cx="1789004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6% rate</a:t>
            </a: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7" name="Google Shape;178;p41">
            <a:extLst>
              <a:ext uri="{FF2B5EF4-FFF2-40B4-BE49-F238E27FC236}">
                <a16:creationId xmlns:a16="http://schemas.microsoft.com/office/drawing/2014/main" id="{EB37AA4C-2710-AF40-183F-7441C1A62620}"/>
              </a:ext>
            </a:extLst>
          </p:cNvPr>
          <p:cNvSpPr txBox="1"/>
          <p:nvPr/>
        </p:nvSpPr>
        <p:spPr>
          <a:xfrm>
            <a:off x="455410" y="2050444"/>
            <a:ext cx="2271241" cy="39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b="1" dirty="0">
                <a:latin typeface="Montserrat" panose="02000505000000020004" pitchFamily="2" charset="77"/>
              </a:rPr>
              <a:t>Suffolk County</a:t>
            </a:r>
          </a:p>
          <a:p>
            <a:pPr algn="ctr"/>
            <a:endParaRPr lang="en-US" sz="2000" b="1" dirty="0">
              <a:latin typeface="Montserrat" panose="02000505000000020004" pitchFamily="2" charset="77"/>
            </a:endParaRP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sp>
        <p:nvSpPr>
          <p:cNvPr id="9" name="Google Shape;178;p41">
            <a:extLst>
              <a:ext uri="{FF2B5EF4-FFF2-40B4-BE49-F238E27FC236}">
                <a16:creationId xmlns:a16="http://schemas.microsoft.com/office/drawing/2014/main" id="{1829D1B4-7F58-ABA3-E608-9A402E4DC8BA}"/>
              </a:ext>
            </a:extLst>
          </p:cNvPr>
          <p:cNvSpPr txBox="1"/>
          <p:nvPr/>
        </p:nvSpPr>
        <p:spPr>
          <a:xfrm>
            <a:off x="505754" y="3277461"/>
            <a:ext cx="2484312" cy="5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b="1" dirty="0">
                <a:latin typeface="Montserrat" panose="02000505000000020004" pitchFamily="2" charset="77"/>
              </a:rPr>
              <a:t>Nassau County</a:t>
            </a:r>
          </a:p>
          <a:p>
            <a:endParaRPr lang="en-US" sz="1600" dirty="0">
              <a:latin typeface="Montserrat" panose="0200050500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D19B6-2E60-C1D6-8111-8025D8521E43}"/>
              </a:ext>
            </a:extLst>
          </p:cNvPr>
          <p:cNvSpPr txBox="1"/>
          <p:nvPr/>
        </p:nvSpPr>
        <p:spPr>
          <a:xfrm>
            <a:off x="5214889" y="2249980"/>
            <a:ext cx="178900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176,163</a:t>
            </a:r>
          </a:p>
          <a:p>
            <a:pPr algn="ctr"/>
            <a:r>
              <a:rPr lang="en-US" sz="1600" dirty="0">
                <a:latin typeface="Montserrat" panose="02000505000000020004" pitchFamily="2" charset="77"/>
              </a:rPr>
              <a:t>households</a:t>
            </a: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F3CA9-792F-BAB5-96BE-2F275E60D46B}"/>
              </a:ext>
            </a:extLst>
          </p:cNvPr>
          <p:cNvSpPr txBox="1"/>
          <p:nvPr/>
        </p:nvSpPr>
        <p:spPr>
          <a:xfrm>
            <a:off x="3241500" y="2256171"/>
            <a:ext cx="178900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150,304</a:t>
            </a:r>
          </a:p>
          <a:p>
            <a:pPr algn="ctr"/>
            <a:r>
              <a:rPr lang="en-US" sz="1600" dirty="0">
                <a:latin typeface="Montserrat" panose="02000505000000020004" pitchFamily="2" charset="77"/>
              </a:rPr>
              <a:t>households</a:t>
            </a: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84B7A-1EB5-5272-BD95-B7F1E5A5FD0B}"/>
              </a:ext>
            </a:extLst>
          </p:cNvPr>
          <p:cNvSpPr txBox="1"/>
          <p:nvPr/>
        </p:nvSpPr>
        <p:spPr>
          <a:xfrm>
            <a:off x="5248414" y="3618160"/>
            <a:ext cx="17890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145,422</a:t>
            </a:r>
          </a:p>
          <a:p>
            <a:pPr algn="ctr"/>
            <a:r>
              <a:rPr lang="en-US" sz="1600" dirty="0">
                <a:latin typeface="Montserrat" panose="02000505000000020004" pitchFamily="2" charset="77"/>
              </a:rPr>
              <a:t>households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2965F-AF84-6869-2A94-335D69C224E3}"/>
              </a:ext>
            </a:extLst>
          </p:cNvPr>
          <p:cNvSpPr txBox="1"/>
          <p:nvPr/>
        </p:nvSpPr>
        <p:spPr>
          <a:xfrm>
            <a:off x="3207974" y="3612852"/>
            <a:ext cx="178900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124,779</a:t>
            </a:r>
          </a:p>
          <a:p>
            <a:pPr algn="ctr"/>
            <a:r>
              <a:rPr lang="en-US" dirty="0">
                <a:latin typeface="Montserrat" panose="02000505000000020004" pitchFamily="2" charset="77"/>
              </a:rPr>
              <a:t>households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5D5A2-9690-2E13-BF77-BA043A9A1384}"/>
              </a:ext>
            </a:extLst>
          </p:cNvPr>
          <p:cNvSpPr txBox="1"/>
          <p:nvPr/>
        </p:nvSpPr>
        <p:spPr>
          <a:xfrm>
            <a:off x="3207975" y="3143292"/>
            <a:ext cx="17890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7% rate</a:t>
            </a:r>
            <a:endParaRPr lang="en-US" b="1" dirty="0">
              <a:latin typeface="Montserrat" panose="02000505000000020004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3D6493-F427-0904-18AA-4AF336FD7C28}"/>
              </a:ext>
            </a:extLst>
          </p:cNvPr>
          <p:cNvCxnSpPr>
            <a:cxnSpLocks/>
          </p:cNvCxnSpPr>
          <p:nvPr/>
        </p:nvCxnSpPr>
        <p:spPr>
          <a:xfrm>
            <a:off x="3070248" y="2249980"/>
            <a:ext cx="4262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3243BD-481C-C29E-0ABC-2A26FBA94FF6}"/>
              </a:ext>
            </a:extLst>
          </p:cNvPr>
          <p:cNvCxnSpPr>
            <a:cxnSpLocks/>
          </p:cNvCxnSpPr>
          <p:nvPr/>
        </p:nvCxnSpPr>
        <p:spPr>
          <a:xfrm>
            <a:off x="3133985" y="3543402"/>
            <a:ext cx="4262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D95D61-4D94-AC8E-0FF5-A2A1097D6668}"/>
              </a:ext>
            </a:extLst>
          </p:cNvPr>
          <p:cNvSpPr txBox="1"/>
          <p:nvPr/>
        </p:nvSpPr>
        <p:spPr>
          <a:xfrm>
            <a:off x="5248414" y="3141848"/>
            <a:ext cx="1789004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6% rate</a:t>
            </a:r>
          </a:p>
          <a:p>
            <a:endParaRPr lang="en-US" b="1" dirty="0">
              <a:latin typeface="Montserrat" panose="02000505000000020004" pitchFamily="2" charset="77"/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9D7D6FF6-6D0D-5881-26CD-AE4837B7B18F}"/>
              </a:ext>
            </a:extLst>
          </p:cNvPr>
          <p:cNvSpPr/>
          <p:nvPr/>
        </p:nvSpPr>
        <p:spPr>
          <a:xfrm>
            <a:off x="7749546" y="2374439"/>
            <a:ext cx="1485076" cy="1227012"/>
          </a:xfrm>
          <a:prstGeom prst="mathEqual">
            <a:avLst/>
          </a:prstGeom>
          <a:solidFill>
            <a:srgbClr val="FF7F61"/>
          </a:solidFill>
          <a:ln>
            <a:solidFill>
              <a:srgbClr val="FF7F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E18158-EA5E-753F-D07B-D4C6A45E0D8C}"/>
              </a:ext>
            </a:extLst>
          </p:cNvPr>
          <p:cNvSpPr txBox="1"/>
          <p:nvPr/>
        </p:nvSpPr>
        <p:spPr>
          <a:xfrm>
            <a:off x="9094316" y="1005121"/>
            <a:ext cx="31326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Montserrat" panose="02000505000000020004" pitchFamily="2" charset="77"/>
              </a:rPr>
              <a:t>Additional </a:t>
            </a:r>
          </a:p>
          <a:p>
            <a:pPr algn="ctr"/>
            <a:r>
              <a:rPr lang="en-US" sz="2000" b="1" dirty="0">
                <a:latin typeface="Montserrat" panose="02000505000000020004" pitchFamily="2" charset="77"/>
              </a:rPr>
              <a:t>home sales</a:t>
            </a:r>
          </a:p>
          <a:p>
            <a:pPr algn="ctr"/>
            <a:r>
              <a:rPr lang="en-US" sz="1400" dirty="0">
                <a:latin typeface="Montserrat" panose="02000505000000020004" pitchFamily="2" charset="77"/>
              </a:rPr>
              <a:t>In the next 12-18 months</a:t>
            </a:r>
          </a:p>
          <a:p>
            <a:endParaRPr lang="en-US" b="1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F10A8E-2DA2-449F-6549-97368F9DC9D9}"/>
              </a:ext>
            </a:extLst>
          </p:cNvPr>
          <p:cNvSpPr txBox="1"/>
          <p:nvPr/>
        </p:nvSpPr>
        <p:spPr>
          <a:xfrm>
            <a:off x="9809899" y="2021221"/>
            <a:ext cx="178900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2000505000000020004" pitchFamily="2" charset="77"/>
              </a:rPr>
              <a:t>2,590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ontserrat" panose="02000505000000020004" pitchFamily="2" charset="77"/>
              </a:rPr>
              <a:t>in Suffolk County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B77DC3-95ED-AFF6-A895-D7AAB9ABEE6A}"/>
              </a:ext>
            </a:extLst>
          </p:cNvPr>
          <p:cNvSpPr txBox="1"/>
          <p:nvPr/>
        </p:nvSpPr>
        <p:spPr>
          <a:xfrm>
            <a:off x="9822315" y="3142872"/>
            <a:ext cx="178900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2000505000000020004" pitchFamily="2" charset="77"/>
              </a:rPr>
              <a:t>2,060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ontserrat" panose="02000505000000020004" pitchFamily="2" charset="77"/>
              </a:rPr>
              <a:t>In Nassau County</a:t>
            </a:r>
          </a:p>
        </p:txBody>
      </p:sp>
    </p:spTree>
    <p:extLst>
      <p:ext uri="{BB962C8B-B14F-4D97-AF65-F5344CB8AC3E}">
        <p14:creationId xmlns:p14="http://schemas.microsoft.com/office/powerpoint/2010/main" val="1774679353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BB7"/>
      </a:accent1>
      <a:accent2>
        <a:srgbClr val="FF8785"/>
      </a:accent2>
      <a:accent3>
        <a:srgbClr val="A5A5A5"/>
      </a:accent3>
      <a:accent4>
        <a:srgbClr val="FFD94D"/>
      </a:accent4>
      <a:accent5>
        <a:srgbClr val="1B4484"/>
      </a:accent5>
      <a:accent6>
        <a:srgbClr val="61D1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4c8935-d9e3-4ba3-b62a-51495194605f" xsi:nil="true"/>
    <lcf76f155ced4ddcb4097134ff3c332f xmlns="eb7cfb4a-a4c5-49dd-bf81-37c053ea29e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0E63B0FFCA6342906BCE090E91CC8C" ma:contentTypeVersion="16" ma:contentTypeDescription="Create a new document." ma:contentTypeScope="" ma:versionID="1ba0dc13a660e486b884fa9b0176cfb3">
  <xsd:schema xmlns:xsd="http://www.w3.org/2001/XMLSchema" xmlns:xs="http://www.w3.org/2001/XMLSchema" xmlns:p="http://schemas.microsoft.com/office/2006/metadata/properties" xmlns:ns2="eb7cfb4a-a4c5-49dd-bf81-37c053ea29e9" xmlns:ns3="434c8935-d9e3-4ba3-b62a-51495194605f" targetNamespace="http://schemas.microsoft.com/office/2006/metadata/properties" ma:root="true" ma:fieldsID="f0e44430b82e9b3ce3b55d2a658470e7" ns2:_="" ns3:_="">
    <xsd:import namespace="eb7cfb4a-a4c5-49dd-bf81-37c053ea29e9"/>
    <xsd:import namespace="434c8935-d9e3-4ba3-b62a-514951946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cfb4a-a4c5-49dd-bf81-37c053ea2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c8935-d9e3-4ba3-b62a-51495194605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6a989bf-aa0b-4b2b-bb23-4415f4d88fd4}" ma:internalName="TaxCatchAll" ma:showField="CatchAllData" ma:web="434c8935-d9e3-4ba3-b62a-5149519460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305116-5692-445E-A26C-B63B52B7F45E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eb7cfb4a-a4c5-49dd-bf81-37c053ea29e9"/>
    <ds:schemaRef ds:uri="http://schemas.microsoft.com/office/2006/documentManagement/types"/>
    <ds:schemaRef ds:uri="434c8935-d9e3-4ba3-b62a-51495194605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0B54E9D-F427-4E89-A24E-EFE7BB5F3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7cfb4a-a4c5-49dd-bf81-37c053ea29e9"/>
    <ds:schemaRef ds:uri="434c8935-d9e3-4ba3-b62a-5149519460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F27E41-F50A-4E76-A547-715F11C1AD4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08bf1e0-0926-458a-a1ee-ccfb79f409c6}" enabled="0" method="" siteId="{508bf1e0-0926-458a-a1ee-ccfb79f409c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12277</TotalTime>
  <Words>858</Words>
  <Application>Microsoft Office PowerPoint</Application>
  <PresentationFormat>Widescreen</PresentationFormat>
  <Paragraphs>300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Nadia Evangelou</cp:lastModifiedBy>
  <cp:revision>272</cp:revision>
  <cp:lastPrinted>2019-04-07T22:38:40Z</cp:lastPrinted>
  <dcterms:created xsi:type="dcterms:W3CDTF">2019-04-05T16:55:57Z</dcterms:created>
  <dcterms:modified xsi:type="dcterms:W3CDTF">2025-09-10T14:42:12Z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0x010100FB0E63B0FFCA6342906BCE090E91CC8C</vt:lpwstr>
  </property>
</Properties>
</file>