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0" r:id="rId2"/>
    <p:sldId id="2564" r:id="rId3"/>
    <p:sldId id="2580" r:id="rId4"/>
    <p:sldId id="2595" r:id="rId5"/>
    <p:sldId id="2597" r:id="rId6"/>
    <p:sldId id="2587" r:id="rId7"/>
    <p:sldId id="2600" r:id="rId8"/>
    <p:sldId id="2601" r:id="rId9"/>
    <p:sldId id="2605" r:id="rId10"/>
    <p:sldId id="2607" r:id="rId11"/>
    <p:sldId id="2591" r:id="rId12"/>
    <p:sldId id="256" r:id="rId13"/>
    <p:sldId id="2576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7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E1164-BC45-4A45-9D58-7AE86CFCA91B}" v="49" dt="2025-11-13T23:08:36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3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aiso, Marlowe" userId="bc6791a0-1c05-47b0-8443-5939a604c875" providerId="ADAL" clId="{4E88D5C1-56A7-43EE-B3C0-8D2CE3B44BEB}"/>
    <pc:docChg chg="undo custSel delSld modSld">
      <pc:chgData name="Paraiso, Marlowe" userId="bc6791a0-1c05-47b0-8443-5939a604c875" providerId="ADAL" clId="{4E88D5C1-56A7-43EE-B3C0-8D2CE3B44BEB}" dt="2025-11-12T17:53:05.264" v="782" actId="255"/>
      <pc:docMkLst>
        <pc:docMk/>
      </pc:docMkLst>
      <pc:sldChg chg="modSp mod">
        <pc:chgData name="Paraiso, Marlowe" userId="bc6791a0-1c05-47b0-8443-5939a604c875" providerId="ADAL" clId="{4E88D5C1-56A7-43EE-B3C0-8D2CE3B44BEB}" dt="2025-11-12T15:36:31.066" v="180" actId="14100"/>
        <pc:sldMkLst>
          <pc:docMk/>
          <pc:sldMk cId="3849297305" sldId="2564"/>
        </pc:sldMkLst>
        <pc:spChg chg="mod">
          <ac:chgData name="Paraiso, Marlowe" userId="bc6791a0-1c05-47b0-8443-5939a604c875" providerId="ADAL" clId="{4E88D5C1-56A7-43EE-B3C0-8D2CE3B44BEB}" dt="2025-11-12T15:36:31.066" v="180" actId="14100"/>
          <ac:spMkLst>
            <pc:docMk/>
            <pc:sldMk cId="3849297305" sldId="2564"/>
            <ac:spMk id="9" creationId="{781F9F81-6CD3-9BF2-1376-A97FBBACABDD}"/>
          </ac:spMkLst>
        </pc:spChg>
      </pc:sldChg>
      <pc:sldChg chg="modSp mod">
        <pc:chgData name="Paraiso, Marlowe" userId="bc6791a0-1c05-47b0-8443-5939a604c875" providerId="ADAL" clId="{4E88D5C1-56A7-43EE-B3C0-8D2CE3B44BEB}" dt="2025-11-12T17:53:05.264" v="782" actId="255"/>
        <pc:sldMkLst>
          <pc:docMk/>
          <pc:sldMk cId="3887591107" sldId="2587"/>
        </pc:sldMkLst>
        <pc:spChg chg="mod">
          <ac:chgData name="Paraiso, Marlowe" userId="bc6791a0-1c05-47b0-8443-5939a604c875" providerId="ADAL" clId="{4E88D5C1-56A7-43EE-B3C0-8D2CE3B44BEB}" dt="2025-11-12T15:38:12.294" v="197" actId="14100"/>
          <ac:spMkLst>
            <pc:docMk/>
            <pc:sldMk cId="3887591107" sldId="2587"/>
            <ac:spMk id="5" creationId="{33C6F136-4524-07FF-7A48-91AB3B21154A}"/>
          </ac:spMkLst>
        </pc:spChg>
        <pc:spChg chg="mod">
          <ac:chgData name="Paraiso, Marlowe" userId="bc6791a0-1c05-47b0-8443-5939a604c875" providerId="ADAL" clId="{4E88D5C1-56A7-43EE-B3C0-8D2CE3B44BEB}" dt="2025-11-12T17:53:05.264" v="782" actId="255"/>
          <ac:spMkLst>
            <pc:docMk/>
            <pc:sldMk cId="3887591107" sldId="2587"/>
            <ac:spMk id="10" creationId="{6A9A236D-B545-0B83-F5BA-7F48689F6FD1}"/>
          </ac:spMkLst>
        </pc:spChg>
      </pc:sldChg>
      <pc:sldChg chg="modSp mod">
        <pc:chgData name="Paraiso, Marlowe" userId="bc6791a0-1c05-47b0-8443-5939a604c875" providerId="ADAL" clId="{4E88D5C1-56A7-43EE-B3C0-8D2CE3B44BEB}" dt="2025-11-12T15:43:58.779" v="234" actId="1076"/>
        <pc:sldMkLst>
          <pc:docMk/>
          <pc:sldMk cId="2972612627" sldId="2591"/>
        </pc:sldMkLst>
        <pc:spChg chg="mod">
          <ac:chgData name="Paraiso, Marlowe" userId="bc6791a0-1c05-47b0-8443-5939a604c875" providerId="ADAL" clId="{4E88D5C1-56A7-43EE-B3C0-8D2CE3B44BEB}" dt="2025-11-12T15:38:43.251" v="202" actId="14100"/>
          <ac:spMkLst>
            <pc:docMk/>
            <pc:sldMk cId="2972612627" sldId="2591"/>
            <ac:spMk id="5" creationId="{33C6F136-4524-07FF-7A48-91AB3B21154A}"/>
          </ac:spMkLst>
        </pc:spChg>
        <pc:spChg chg="mod">
          <ac:chgData name="Paraiso, Marlowe" userId="bc6791a0-1c05-47b0-8443-5939a604c875" providerId="ADAL" clId="{4E88D5C1-56A7-43EE-B3C0-8D2CE3B44BEB}" dt="2025-11-12T15:43:58.779" v="234" actId="1076"/>
          <ac:spMkLst>
            <pc:docMk/>
            <pc:sldMk cId="2972612627" sldId="2591"/>
            <ac:spMk id="16" creationId="{CC4DA02E-B057-846D-B06E-6827A9FE00B4}"/>
          </ac:spMkLst>
        </pc:spChg>
      </pc:sldChg>
      <pc:sldChg chg="del">
        <pc:chgData name="Paraiso, Marlowe" userId="bc6791a0-1c05-47b0-8443-5939a604c875" providerId="ADAL" clId="{4E88D5C1-56A7-43EE-B3C0-8D2CE3B44BEB}" dt="2025-11-12T15:39:56.108" v="203" actId="2696"/>
        <pc:sldMkLst>
          <pc:docMk/>
          <pc:sldMk cId="3656982535" sldId="2592"/>
        </pc:sldMkLst>
      </pc:sldChg>
      <pc:sldChg chg="addSp delSp modSp mod">
        <pc:chgData name="Paraiso, Marlowe" userId="bc6791a0-1c05-47b0-8443-5939a604c875" providerId="ADAL" clId="{4E88D5C1-56A7-43EE-B3C0-8D2CE3B44BEB}" dt="2025-11-12T17:42:00.241" v="464" actId="14100"/>
        <pc:sldMkLst>
          <pc:docMk/>
          <pc:sldMk cId="693874828" sldId="2595"/>
        </pc:sldMkLst>
        <pc:spChg chg="mod">
          <ac:chgData name="Paraiso, Marlowe" userId="bc6791a0-1c05-47b0-8443-5939a604c875" providerId="ADAL" clId="{4E88D5C1-56A7-43EE-B3C0-8D2CE3B44BEB}" dt="2025-11-12T17:41:50.605" v="462" actId="14100"/>
          <ac:spMkLst>
            <pc:docMk/>
            <pc:sldMk cId="693874828" sldId="2595"/>
            <ac:spMk id="39" creationId="{10471B0B-5356-03BF-A3D5-BC0766401919}"/>
          </ac:spMkLst>
        </pc:spChg>
        <pc:spChg chg="mod">
          <ac:chgData name="Paraiso, Marlowe" userId="bc6791a0-1c05-47b0-8443-5939a604c875" providerId="ADAL" clId="{4E88D5C1-56A7-43EE-B3C0-8D2CE3B44BEB}" dt="2025-11-12T17:42:00.241" v="464" actId="14100"/>
          <ac:spMkLst>
            <pc:docMk/>
            <pc:sldMk cId="693874828" sldId="2595"/>
            <ac:spMk id="40" creationId="{5C980BFC-C159-AE4D-EFA6-4DF338719DBE}"/>
          </ac:spMkLst>
        </pc:spChg>
        <pc:graphicFrameChg chg="add mod modGraphic">
          <ac:chgData name="Paraiso, Marlowe" userId="bc6791a0-1c05-47b0-8443-5939a604c875" providerId="ADAL" clId="{4E88D5C1-56A7-43EE-B3C0-8D2CE3B44BEB}" dt="2025-11-12T17:41:55.520" v="463" actId="1076"/>
          <ac:graphicFrameMkLst>
            <pc:docMk/>
            <pc:sldMk cId="693874828" sldId="2595"/>
            <ac:graphicFrameMk id="2" creationId="{D21664AC-BAF4-8D0F-418D-C1E350BB5505}"/>
          </ac:graphicFrameMkLst>
        </pc:graphicFrameChg>
        <pc:graphicFrameChg chg="del mod">
          <ac:chgData name="Paraiso, Marlowe" userId="bc6791a0-1c05-47b0-8443-5939a604c875" providerId="ADAL" clId="{4E88D5C1-56A7-43EE-B3C0-8D2CE3B44BEB}" dt="2025-11-12T17:28:49.287" v="404" actId="478"/>
          <ac:graphicFrameMkLst>
            <pc:docMk/>
            <pc:sldMk cId="693874828" sldId="2595"/>
            <ac:graphicFrameMk id="24" creationId="{E9FFE6CB-778C-0082-35D0-6E31E204D24F}"/>
          </ac:graphicFrameMkLst>
        </pc:graphicFrameChg>
      </pc:sldChg>
      <pc:sldChg chg="addSp delSp modSp mod">
        <pc:chgData name="Paraiso, Marlowe" userId="bc6791a0-1c05-47b0-8443-5939a604c875" providerId="ADAL" clId="{4E88D5C1-56A7-43EE-B3C0-8D2CE3B44BEB}" dt="2025-11-12T17:44:37.891" v="478" actId="1076"/>
        <pc:sldMkLst>
          <pc:docMk/>
          <pc:sldMk cId="1730932180" sldId="2597"/>
        </pc:sldMkLst>
        <pc:spChg chg="mod">
          <ac:chgData name="Paraiso, Marlowe" userId="bc6791a0-1c05-47b0-8443-5939a604c875" providerId="ADAL" clId="{4E88D5C1-56A7-43EE-B3C0-8D2CE3B44BEB}" dt="2025-11-12T17:44:29.268" v="475" actId="1076"/>
          <ac:spMkLst>
            <pc:docMk/>
            <pc:sldMk cId="1730932180" sldId="2597"/>
            <ac:spMk id="414" creationId="{A825C4C1-BDAC-C343-1D79-9BD84735BDFB}"/>
          </ac:spMkLst>
        </pc:spChg>
        <pc:graphicFrameChg chg="add del mod">
          <ac:chgData name="Paraiso, Marlowe" userId="bc6791a0-1c05-47b0-8443-5939a604c875" providerId="ADAL" clId="{4E88D5C1-56A7-43EE-B3C0-8D2CE3B44BEB}" dt="2025-11-12T17:44:34.078" v="477" actId="1076"/>
          <ac:graphicFrameMkLst>
            <pc:docMk/>
            <pc:sldMk cId="1730932180" sldId="2597"/>
            <ac:graphicFrameMk id="420" creationId="{F7763BFF-09F6-CE7A-5E27-5CD1C0D1B590}"/>
          </ac:graphicFrameMkLst>
        </pc:graphicFrameChg>
        <pc:picChg chg="add mod">
          <ac:chgData name="Paraiso, Marlowe" userId="bc6791a0-1c05-47b0-8443-5939a604c875" providerId="ADAL" clId="{4E88D5C1-56A7-43EE-B3C0-8D2CE3B44BEB}" dt="2025-11-12T17:44:37.891" v="478" actId="1076"/>
          <ac:picMkLst>
            <pc:docMk/>
            <pc:sldMk cId="1730932180" sldId="2597"/>
            <ac:picMk id="5" creationId="{CF33290B-3178-C352-EE59-56D8BB05298C}"/>
          </ac:picMkLst>
        </pc:picChg>
        <pc:cxnChg chg="mod">
          <ac:chgData name="Paraiso, Marlowe" userId="bc6791a0-1c05-47b0-8443-5939a604c875" providerId="ADAL" clId="{4E88D5C1-56A7-43EE-B3C0-8D2CE3B44BEB}" dt="2025-11-12T17:44:27.074" v="474" actId="1076"/>
          <ac:cxnSpMkLst>
            <pc:docMk/>
            <pc:sldMk cId="1730932180" sldId="2597"/>
            <ac:cxnSpMk id="4" creationId="{8BBD5520-6D76-6F03-7B87-DFC14F3E41C8}"/>
          </ac:cxnSpMkLst>
        </pc:cxnChg>
      </pc:sldChg>
      <pc:sldChg chg="modSp mod">
        <pc:chgData name="Paraiso, Marlowe" userId="bc6791a0-1c05-47b0-8443-5939a604c875" providerId="ADAL" clId="{4E88D5C1-56A7-43EE-B3C0-8D2CE3B44BEB}" dt="2025-11-12T15:51:02.203" v="298" actId="20577"/>
        <pc:sldMkLst>
          <pc:docMk/>
          <pc:sldMk cId="2085597916" sldId="2600"/>
        </pc:sldMkLst>
        <pc:spChg chg="mod">
          <ac:chgData name="Paraiso, Marlowe" userId="bc6791a0-1c05-47b0-8443-5939a604c875" providerId="ADAL" clId="{4E88D5C1-56A7-43EE-B3C0-8D2CE3B44BEB}" dt="2025-11-12T15:38:21.662" v="199" actId="14100"/>
          <ac:spMkLst>
            <pc:docMk/>
            <pc:sldMk cId="2085597916" sldId="2600"/>
            <ac:spMk id="2" creationId="{56A8CBA5-FC8B-97BE-7649-15AFD60227F4}"/>
          </ac:spMkLst>
        </pc:spChg>
        <pc:graphicFrameChg chg="mod">
          <ac:chgData name="Paraiso, Marlowe" userId="bc6791a0-1c05-47b0-8443-5939a604c875" providerId="ADAL" clId="{4E88D5C1-56A7-43EE-B3C0-8D2CE3B44BEB}" dt="2025-11-12T15:51:02.203" v="298" actId="20577"/>
          <ac:graphicFrameMkLst>
            <pc:docMk/>
            <pc:sldMk cId="2085597916" sldId="2600"/>
            <ac:graphicFrameMk id="50" creationId="{C4D35C29-E321-6C83-C1B3-46E3B5DD0385}"/>
          </ac:graphicFrameMkLst>
        </pc:graphicFrameChg>
      </pc:sldChg>
      <pc:sldChg chg="addSp delSp modSp mod">
        <pc:chgData name="Paraiso, Marlowe" userId="bc6791a0-1c05-47b0-8443-5939a604c875" providerId="ADAL" clId="{4E88D5C1-56A7-43EE-B3C0-8D2CE3B44BEB}" dt="2025-11-12T17:51:45.786" v="764" actId="1076"/>
        <pc:sldMkLst>
          <pc:docMk/>
          <pc:sldMk cId="3522648470" sldId="2601"/>
        </pc:sldMkLst>
        <pc:spChg chg="mod">
          <ac:chgData name="Paraiso, Marlowe" userId="bc6791a0-1c05-47b0-8443-5939a604c875" providerId="ADAL" clId="{4E88D5C1-56A7-43EE-B3C0-8D2CE3B44BEB}" dt="2025-11-12T17:51:39.367" v="761" actId="1076"/>
          <ac:spMkLst>
            <pc:docMk/>
            <pc:sldMk cId="3522648470" sldId="2601"/>
            <ac:spMk id="3" creationId="{72BAF270-6ACA-9C2B-32D1-58BEDF7F106A}"/>
          </ac:spMkLst>
        </pc:spChg>
        <pc:spChg chg="del mod">
          <ac:chgData name="Paraiso, Marlowe" userId="bc6791a0-1c05-47b0-8443-5939a604c875" providerId="ADAL" clId="{4E88D5C1-56A7-43EE-B3C0-8D2CE3B44BEB}" dt="2025-11-12T15:32:08.645" v="152" actId="478"/>
          <ac:spMkLst>
            <pc:docMk/>
            <pc:sldMk cId="3522648470" sldId="2601"/>
            <ac:spMk id="6" creationId="{84449BBA-EE16-4510-9912-87C3935820AD}"/>
          </ac:spMkLst>
        </pc:spChg>
        <pc:spChg chg="del">
          <ac:chgData name="Paraiso, Marlowe" userId="bc6791a0-1c05-47b0-8443-5939a604c875" providerId="ADAL" clId="{4E88D5C1-56A7-43EE-B3C0-8D2CE3B44BEB}" dt="2025-11-12T15:26:12.800" v="5" actId="478"/>
          <ac:spMkLst>
            <pc:docMk/>
            <pc:sldMk cId="3522648470" sldId="2601"/>
            <ac:spMk id="8" creationId="{5A59185D-E63A-42A2-70C1-D4DE649A02EE}"/>
          </ac:spMkLst>
        </pc:spChg>
        <pc:picChg chg="add mod ord">
          <ac:chgData name="Paraiso, Marlowe" userId="bc6791a0-1c05-47b0-8443-5939a604c875" providerId="ADAL" clId="{4E88D5C1-56A7-43EE-B3C0-8D2CE3B44BEB}" dt="2025-11-12T17:51:41.302" v="762" actId="1076"/>
          <ac:picMkLst>
            <pc:docMk/>
            <pc:sldMk cId="3522648470" sldId="2601"/>
            <ac:picMk id="7" creationId="{31718C9F-3316-89DA-F23F-F88AC8236EC9}"/>
          </ac:picMkLst>
        </pc:picChg>
        <pc:picChg chg="mod">
          <ac:chgData name="Paraiso, Marlowe" userId="bc6791a0-1c05-47b0-8443-5939a604c875" providerId="ADAL" clId="{4E88D5C1-56A7-43EE-B3C0-8D2CE3B44BEB}" dt="2025-11-12T17:51:45.786" v="764" actId="1076"/>
          <ac:picMkLst>
            <pc:docMk/>
            <pc:sldMk cId="3522648470" sldId="2601"/>
            <ac:picMk id="9" creationId="{EA179E1A-3DF1-2760-F711-FFE60A2DCD20}"/>
          </ac:picMkLst>
        </pc:picChg>
      </pc:sldChg>
      <pc:sldChg chg="delSp modSp del mod">
        <pc:chgData name="Paraiso, Marlowe" userId="bc6791a0-1c05-47b0-8443-5939a604c875" providerId="ADAL" clId="{4E88D5C1-56A7-43EE-B3C0-8D2CE3B44BEB}" dt="2025-11-12T17:51:52.751" v="765" actId="2696"/>
        <pc:sldMkLst>
          <pc:docMk/>
          <pc:sldMk cId="173925528" sldId="2604"/>
        </pc:sldMkLst>
        <pc:spChg chg="mod">
          <ac:chgData name="Paraiso, Marlowe" userId="bc6791a0-1c05-47b0-8443-5939a604c875" providerId="ADAL" clId="{4E88D5C1-56A7-43EE-B3C0-8D2CE3B44BEB}" dt="2025-11-12T17:47:04.143" v="485" actId="21"/>
          <ac:spMkLst>
            <pc:docMk/>
            <pc:sldMk cId="173925528" sldId="2604"/>
            <ac:spMk id="4" creationId="{2C27D8A6-4EF9-9867-BB8B-B93A3B78CF4A}"/>
          </ac:spMkLst>
        </pc:spChg>
        <pc:spChg chg="del">
          <ac:chgData name="Paraiso, Marlowe" userId="bc6791a0-1c05-47b0-8443-5939a604c875" providerId="ADAL" clId="{4E88D5C1-56A7-43EE-B3C0-8D2CE3B44BEB}" dt="2025-11-12T17:46:23.778" v="479" actId="478"/>
          <ac:spMkLst>
            <pc:docMk/>
            <pc:sldMk cId="173925528" sldId="2604"/>
            <ac:spMk id="7" creationId="{1D26FC46-CB79-DFB0-03A3-E4F525F333AB}"/>
          </ac:spMkLst>
        </pc:spChg>
        <pc:spChg chg="del">
          <ac:chgData name="Paraiso, Marlowe" userId="bc6791a0-1c05-47b0-8443-5939a604c875" providerId="ADAL" clId="{4E88D5C1-56A7-43EE-B3C0-8D2CE3B44BEB}" dt="2025-11-12T17:46:30.177" v="482" actId="478"/>
          <ac:spMkLst>
            <pc:docMk/>
            <pc:sldMk cId="173925528" sldId="2604"/>
            <ac:spMk id="11" creationId="{5C85AD88-8313-FE43-23F0-670970C6DBC4}"/>
          </ac:spMkLst>
        </pc:spChg>
        <pc:spChg chg="del">
          <ac:chgData name="Paraiso, Marlowe" userId="bc6791a0-1c05-47b0-8443-5939a604c875" providerId="ADAL" clId="{4E88D5C1-56A7-43EE-B3C0-8D2CE3B44BEB}" dt="2025-11-12T17:46:26.714" v="481" actId="478"/>
          <ac:spMkLst>
            <pc:docMk/>
            <pc:sldMk cId="173925528" sldId="2604"/>
            <ac:spMk id="12" creationId="{72E04E76-12D2-7D59-40E3-B019A7981EED}"/>
          </ac:spMkLst>
        </pc:spChg>
        <pc:spChg chg="del">
          <ac:chgData name="Paraiso, Marlowe" userId="bc6791a0-1c05-47b0-8443-5939a604c875" providerId="ADAL" clId="{4E88D5C1-56A7-43EE-B3C0-8D2CE3B44BEB}" dt="2025-11-12T17:46:25.593" v="480" actId="478"/>
          <ac:spMkLst>
            <pc:docMk/>
            <pc:sldMk cId="173925528" sldId="2604"/>
            <ac:spMk id="13" creationId="{056FEE7E-7AF1-CD9B-7094-C0E2C7F89F58}"/>
          </ac:spMkLst>
        </pc:spChg>
      </pc:sldChg>
      <pc:sldChg chg="modSp">
        <pc:chgData name="Paraiso, Marlowe" userId="bc6791a0-1c05-47b0-8443-5939a604c875" providerId="ADAL" clId="{4E88D5C1-56A7-43EE-B3C0-8D2CE3B44BEB}" dt="2025-11-12T15:52:49.103" v="355" actId="20577"/>
        <pc:sldMkLst>
          <pc:docMk/>
          <pc:sldMk cId="1561946882" sldId="2605"/>
        </pc:sldMkLst>
        <pc:graphicFrameChg chg="mod">
          <ac:chgData name="Paraiso, Marlowe" userId="bc6791a0-1c05-47b0-8443-5939a604c875" providerId="ADAL" clId="{4E88D5C1-56A7-43EE-B3C0-8D2CE3B44BEB}" dt="2025-11-12T15:52:49.103" v="355" actId="20577"/>
          <ac:graphicFrameMkLst>
            <pc:docMk/>
            <pc:sldMk cId="1561946882" sldId="2605"/>
            <ac:graphicFrameMk id="2" creationId="{138A5A83-B703-E1CC-CB5E-DE88C6F060FE}"/>
          </ac:graphicFrameMkLst>
        </pc:graphicFrameChg>
      </pc:sldChg>
      <pc:sldChg chg="modSp mod">
        <pc:chgData name="Paraiso, Marlowe" userId="bc6791a0-1c05-47b0-8443-5939a604c875" providerId="ADAL" clId="{4E88D5C1-56A7-43EE-B3C0-8D2CE3B44BEB}" dt="2025-11-12T17:52:13.840" v="767" actId="255"/>
        <pc:sldMkLst>
          <pc:docMk/>
          <pc:sldMk cId="1396522927" sldId="2607"/>
        </pc:sldMkLst>
        <pc:spChg chg="mod">
          <ac:chgData name="Paraiso, Marlowe" userId="bc6791a0-1c05-47b0-8443-5939a604c875" providerId="ADAL" clId="{4E88D5C1-56A7-43EE-B3C0-8D2CE3B44BEB}" dt="2025-11-12T15:38:32.151" v="200" actId="14100"/>
          <ac:spMkLst>
            <pc:docMk/>
            <pc:sldMk cId="1396522927" sldId="2607"/>
            <ac:spMk id="3" creationId="{4113DE23-BCBF-F544-D4F6-0CBC7BF98982}"/>
          </ac:spMkLst>
        </pc:spChg>
        <pc:graphicFrameChg chg="mod">
          <ac:chgData name="Paraiso, Marlowe" userId="bc6791a0-1c05-47b0-8443-5939a604c875" providerId="ADAL" clId="{4E88D5C1-56A7-43EE-B3C0-8D2CE3B44BEB}" dt="2025-11-12T17:52:13.840" v="767" actId="255"/>
          <ac:graphicFrameMkLst>
            <pc:docMk/>
            <pc:sldMk cId="1396522927" sldId="2607"/>
            <ac:graphicFrameMk id="18" creationId="{78645CDC-78CB-DCA9-F257-C3E3084E377C}"/>
          </ac:graphicFrameMkLst>
        </pc:graphicFrameChg>
      </pc:sldChg>
    </pc:docChg>
  </pc:docChgLst>
  <pc:docChgLst>
    <pc:chgData name="Paraiso, Marlowe" userId="bc6791a0-1c05-47b0-8443-5939a604c875" providerId="ADAL" clId="{492E1164-BC45-4A45-9D58-7AE86CFCA91B}"/>
    <pc:docChg chg="modSld">
      <pc:chgData name="Paraiso, Marlowe" userId="bc6791a0-1c05-47b0-8443-5939a604c875" providerId="ADAL" clId="{492E1164-BC45-4A45-9D58-7AE86CFCA91B}" dt="2025-11-13T23:08:36.417" v="48" actId="20577"/>
      <pc:docMkLst>
        <pc:docMk/>
      </pc:docMkLst>
      <pc:sldChg chg="modSp mod">
        <pc:chgData name="Paraiso, Marlowe" userId="bc6791a0-1c05-47b0-8443-5939a604c875" providerId="ADAL" clId="{492E1164-BC45-4A45-9D58-7AE86CFCA91B}" dt="2025-11-13T23:07:43.509" v="6"/>
        <pc:sldMkLst>
          <pc:docMk/>
          <pc:sldMk cId="2085597916" sldId="2600"/>
        </pc:sldMkLst>
        <pc:graphicFrameChg chg="mod">
          <ac:chgData name="Paraiso, Marlowe" userId="bc6791a0-1c05-47b0-8443-5939a604c875" providerId="ADAL" clId="{492E1164-BC45-4A45-9D58-7AE86CFCA91B}" dt="2025-11-13T23:07:43.509" v="6"/>
          <ac:graphicFrameMkLst>
            <pc:docMk/>
            <pc:sldMk cId="2085597916" sldId="2600"/>
            <ac:graphicFrameMk id="50" creationId="{C4D35C29-E321-6C83-C1B3-46E3B5DD0385}"/>
          </ac:graphicFrameMkLst>
        </pc:graphicFrameChg>
      </pc:sldChg>
      <pc:sldChg chg="modSp">
        <pc:chgData name="Paraiso, Marlowe" userId="bc6791a0-1c05-47b0-8443-5939a604c875" providerId="ADAL" clId="{492E1164-BC45-4A45-9D58-7AE86CFCA91B}" dt="2025-11-13T23:08:36.417" v="48" actId="20577"/>
        <pc:sldMkLst>
          <pc:docMk/>
          <pc:sldMk cId="1396522927" sldId="2607"/>
        </pc:sldMkLst>
        <pc:graphicFrameChg chg="mod">
          <ac:chgData name="Paraiso, Marlowe" userId="bc6791a0-1c05-47b0-8443-5939a604c875" providerId="ADAL" clId="{492E1164-BC45-4A45-9D58-7AE86CFCA91B}" dt="2025-11-13T23:08:36.417" v="48" actId="20577"/>
          <ac:graphicFrameMkLst>
            <pc:docMk/>
            <pc:sldMk cId="1396522927" sldId="2607"/>
            <ac:graphicFrameMk id="18" creationId="{78645CDC-78CB-DCA9-F257-C3E3084E377C}"/>
          </ac:graphicFrameMkLst>
        </pc:graphicFrame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47640-9E97-4E6A-95DD-930091B5E968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5" csCatId="colorful" phldr="1"/>
      <dgm:spPr/>
    </dgm:pt>
    <dgm:pt modelId="{5653DFEE-F201-4A62-8CC3-B6FC939D67BC}">
      <dgm:prSet phldrT="[Text]" custT="1"/>
      <dgm:spPr>
        <a:solidFill>
          <a:srgbClr val="2C71A4"/>
        </a:solidFill>
      </dgm:spPr>
      <dgm:t>
        <a:bodyPr/>
        <a:lstStyle/>
        <a:p>
          <a:r>
            <a:rPr lang="en-US" sz="1600" b="1">
              <a:solidFill>
                <a:schemeClr val="bg1"/>
              </a:solidFill>
            </a:rPr>
            <a:t>Human Resources Administration (HRA)</a:t>
          </a:r>
          <a:endParaRPr lang="en-US" sz="1600" b="1" dirty="0">
            <a:solidFill>
              <a:schemeClr val="bg1"/>
            </a:solidFill>
          </a:endParaRPr>
        </a:p>
      </dgm:t>
    </dgm:pt>
    <dgm:pt modelId="{76A04943-E4AB-4583-8D45-A2FCCE4151D6}" type="parTrans" cxnId="{5EC3D2CB-6A2E-4A77-9290-355A6214578A}">
      <dgm:prSet/>
      <dgm:spPr/>
      <dgm:t>
        <a:bodyPr/>
        <a:lstStyle/>
        <a:p>
          <a:endParaRPr lang="en-US"/>
        </a:p>
      </dgm:t>
    </dgm:pt>
    <dgm:pt modelId="{D0749D19-F81D-4267-AB7F-137C3B4FA4E5}" type="sibTrans" cxnId="{5EC3D2CB-6A2E-4A77-9290-355A6214578A}">
      <dgm:prSet/>
      <dgm:spPr/>
      <dgm:t>
        <a:bodyPr/>
        <a:lstStyle/>
        <a:p>
          <a:endParaRPr lang="en-US"/>
        </a:p>
      </dgm:t>
    </dgm:pt>
    <dgm:pt modelId="{6DA0EE1C-8E1E-4616-A2DB-2418AC9CAD75}">
      <dgm:prSet phldrT="[Text]" custT="1"/>
      <dgm:spPr>
        <a:solidFill>
          <a:srgbClr val="1D4288"/>
        </a:solidFill>
      </dgm:spPr>
      <dgm:t>
        <a:bodyPr/>
        <a:lstStyle/>
        <a:p>
          <a:r>
            <a:rPr lang="en-US" sz="1600" b="1">
              <a:solidFill>
                <a:schemeClr val="bg1"/>
              </a:solidFill>
            </a:rPr>
            <a:t>Department of Social Services (DSS)</a:t>
          </a:r>
          <a:endParaRPr lang="en-US" sz="1600" b="1" dirty="0">
            <a:solidFill>
              <a:schemeClr val="bg1"/>
            </a:solidFill>
          </a:endParaRPr>
        </a:p>
      </dgm:t>
    </dgm:pt>
    <dgm:pt modelId="{042A36BC-76B7-42D8-B6B2-06C5524D10A3}" type="parTrans" cxnId="{64290A68-C92C-43EF-B98A-09582BAFD873}">
      <dgm:prSet/>
      <dgm:spPr/>
      <dgm:t>
        <a:bodyPr/>
        <a:lstStyle/>
        <a:p>
          <a:endParaRPr lang="en-US"/>
        </a:p>
      </dgm:t>
    </dgm:pt>
    <dgm:pt modelId="{BBF6B03C-7445-4F58-A8F3-C75592694A63}" type="sibTrans" cxnId="{64290A68-C92C-43EF-B98A-09582BAFD873}">
      <dgm:prSet/>
      <dgm:spPr/>
      <dgm:t>
        <a:bodyPr/>
        <a:lstStyle/>
        <a:p>
          <a:endParaRPr lang="en-US"/>
        </a:p>
      </dgm:t>
    </dgm:pt>
    <dgm:pt modelId="{7ADD6C1A-DC91-4A3F-9502-C236B1841E59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Department of Homeless  Services (DHS)</a:t>
          </a:r>
        </a:p>
      </dgm:t>
    </dgm:pt>
    <dgm:pt modelId="{5EBB1548-2811-40FC-A6B8-6ED517515D51}" type="parTrans" cxnId="{69A47E6D-0BA0-4F75-BF1E-4A1F78AC4E9E}">
      <dgm:prSet/>
      <dgm:spPr/>
      <dgm:t>
        <a:bodyPr/>
        <a:lstStyle/>
        <a:p>
          <a:endParaRPr lang="en-US"/>
        </a:p>
      </dgm:t>
    </dgm:pt>
    <dgm:pt modelId="{5AB1BE1B-C462-4E43-8107-537C3A53EDD7}" type="sibTrans" cxnId="{69A47E6D-0BA0-4F75-BF1E-4A1F78AC4E9E}">
      <dgm:prSet/>
      <dgm:spPr/>
      <dgm:t>
        <a:bodyPr/>
        <a:lstStyle/>
        <a:p>
          <a:endParaRPr lang="en-US"/>
        </a:p>
      </dgm:t>
    </dgm:pt>
    <dgm:pt modelId="{2E52CB18-6F12-4751-BE47-A612588373C3}" type="pres">
      <dgm:prSet presAssocID="{9A147640-9E97-4E6A-95DD-930091B5E968}" presName="Name0" presStyleCnt="0">
        <dgm:presLayoutVars>
          <dgm:chMax val="7"/>
          <dgm:dir/>
          <dgm:resizeHandles val="exact"/>
        </dgm:presLayoutVars>
      </dgm:prSet>
      <dgm:spPr/>
    </dgm:pt>
    <dgm:pt modelId="{1AB65FD5-5530-4943-9EC3-21E645580514}" type="pres">
      <dgm:prSet presAssocID="{9A147640-9E97-4E6A-95DD-930091B5E968}" presName="ellipse1" presStyleLbl="vennNode1" presStyleIdx="0" presStyleCnt="3" custLinFactY="29858" custLinFactNeighborY="100000">
        <dgm:presLayoutVars>
          <dgm:bulletEnabled val="1"/>
        </dgm:presLayoutVars>
      </dgm:prSet>
      <dgm:spPr/>
    </dgm:pt>
    <dgm:pt modelId="{7801D2A1-5BC8-4F20-9311-8A7E63EC6D7F}" type="pres">
      <dgm:prSet presAssocID="{9A147640-9E97-4E6A-95DD-930091B5E968}" presName="ellipse2" presStyleLbl="vennNode1" presStyleIdx="1" presStyleCnt="3" custLinFactNeighborY="-64203">
        <dgm:presLayoutVars>
          <dgm:bulletEnabled val="1"/>
        </dgm:presLayoutVars>
      </dgm:prSet>
      <dgm:spPr/>
    </dgm:pt>
    <dgm:pt modelId="{C77FFC52-3109-4D36-A06A-FCE324C6C3F9}" type="pres">
      <dgm:prSet presAssocID="{9A147640-9E97-4E6A-95DD-930091B5E968}" presName="ellipse3" presStyleLbl="vennNode1" presStyleIdx="2" presStyleCnt="3" custLinFactY="29858" custLinFactNeighborY="100000">
        <dgm:presLayoutVars>
          <dgm:bulletEnabled val="1"/>
        </dgm:presLayoutVars>
      </dgm:prSet>
      <dgm:spPr/>
    </dgm:pt>
  </dgm:ptLst>
  <dgm:cxnLst>
    <dgm:cxn modelId="{70CC6516-E4AD-478E-B298-BC0D6EDDE435}" type="presOf" srcId="{9A147640-9E97-4E6A-95DD-930091B5E968}" destId="{2E52CB18-6F12-4751-BE47-A612588373C3}" srcOrd="0" destOrd="0" presId="urn:microsoft.com/office/officeart/2005/8/layout/rings+Icon"/>
    <dgm:cxn modelId="{64290A68-C92C-43EF-B98A-09582BAFD873}" srcId="{9A147640-9E97-4E6A-95DD-930091B5E968}" destId="{6DA0EE1C-8E1E-4616-A2DB-2418AC9CAD75}" srcOrd="1" destOrd="0" parTransId="{042A36BC-76B7-42D8-B6B2-06C5524D10A3}" sibTransId="{BBF6B03C-7445-4F58-A8F3-C75592694A63}"/>
    <dgm:cxn modelId="{0358A068-5B47-4F91-9C6A-A895235146FC}" type="presOf" srcId="{5653DFEE-F201-4A62-8CC3-B6FC939D67BC}" destId="{1AB65FD5-5530-4943-9EC3-21E645580514}" srcOrd="0" destOrd="0" presId="urn:microsoft.com/office/officeart/2005/8/layout/rings+Icon"/>
    <dgm:cxn modelId="{69A47E6D-0BA0-4F75-BF1E-4A1F78AC4E9E}" srcId="{9A147640-9E97-4E6A-95DD-930091B5E968}" destId="{7ADD6C1A-DC91-4A3F-9502-C236B1841E59}" srcOrd="2" destOrd="0" parTransId="{5EBB1548-2811-40FC-A6B8-6ED517515D51}" sibTransId="{5AB1BE1B-C462-4E43-8107-537C3A53EDD7}"/>
    <dgm:cxn modelId="{5EC3D2CB-6A2E-4A77-9290-355A6214578A}" srcId="{9A147640-9E97-4E6A-95DD-930091B5E968}" destId="{5653DFEE-F201-4A62-8CC3-B6FC939D67BC}" srcOrd="0" destOrd="0" parTransId="{76A04943-E4AB-4583-8D45-A2FCCE4151D6}" sibTransId="{D0749D19-F81D-4267-AB7F-137C3B4FA4E5}"/>
    <dgm:cxn modelId="{2AD24DDF-2CB3-4546-B5AA-092A5897AC3F}" type="presOf" srcId="{6DA0EE1C-8E1E-4616-A2DB-2418AC9CAD75}" destId="{7801D2A1-5BC8-4F20-9311-8A7E63EC6D7F}" srcOrd="0" destOrd="0" presId="urn:microsoft.com/office/officeart/2005/8/layout/rings+Icon"/>
    <dgm:cxn modelId="{413346E8-1936-4F20-B01C-EF8CAAFC3709}" type="presOf" srcId="{7ADD6C1A-DC91-4A3F-9502-C236B1841E59}" destId="{C77FFC52-3109-4D36-A06A-FCE324C6C3F9}" srcOrd="0" destOrd="0" presId="urn:microsoft.com/office/officeart/2005/8/layout/rings+Icon"/>
    <dgm:cxn modelId="{3C0F0813-2F32-4AE7-BDE0-B380330E97A9}" type="presParOf" srcId="{2E52CB18-6F12-4751-BE47-A612588373C3}" destId="{1AB65FD5-5530-4943-9EC3-21E645580514}" srcOrd="0" destOrd="0" presId="urn:microsoft.com/office/officeart/2005/8/layout/rings+Icon"/>
    <dgm:cxn modelId="{BD837601-9900-4428-A1A3-133321A68C57}" type="presParOf" srcId="{2E52CB18-6F12-4751-BE47-A612588373C3}" destId="{7801D2A1-5BC8-4F20-9311-8A7E63EC6D7F}" srcOrd="1" destOrd="0" presId="urn:microsoft.com/office/officeart/2005/8/layout/rings+Icon"/>
    <dgm:cxn modelId="{E940879B-2023-4A5F-A44C-E4FED5EE8EBB}" type="presParOf" srcId="{2E52CB18-6F12-4751-BE47-A612588373C3}" destId="{C77FFC52-3109-4D36-A06A-FCE324C6C3F9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A15446-5AAE-496F-BC87-59B8CB99A309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6CCB9B-553C-48CF-8DD2-C2F62E3ADDC8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>
              <a:latin typeface="+mn-lt"/>
            </a:rPr>
            <a:t>Monthly ‘supplement” payment from NYC DSS to cover a portion of the tenant’s rent</a:t>
          </a:r>
        </a:p>
      </dgm:t>
    </dgm:pt>
    <dgm:pt modelId="{3DD862BF-0656-42B9-9B1F-9EE250CC8719}" type="parTrans" cxnId="{D13EA360-B006-44CC-A541-C9C822D55A62}">
      <dgm:prSet/>
      <dgm:spPr/>
      <dgm:t>
        <a:bodyPr/>
        <a:lstStyle/>
        <a:p>
          <a:endParaRPr lang="en-US"/>
        </a:p>
      </dgm:t>
    </dgm:pt>
    <dgm:pt modelId="{E0FE6218-0956-4B45-A397-3BA0126100DE}" type="sibTrans" cxnId="{D13EA360-B006-44CC-A541-C9C822D55A62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38F156DA-0EB0-44BF-BC5B-159805D11CAB}">
      <dgm:prSet custT="1"/>
      <dgm:spPr>
        <a:solidFill>
          <a:srgbClr val="2C71A4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>
              <a:latin typeface="+mn-lt"/>
            </a:rPr>
            <a:t>Receive the first three (3) months’ rent supplement up front</a:t>
          </a:r>
        </a:p>
      </dgm:t>
    </dgm:pt>
    <dgm:pt modelId="{68B5BEC4-3748-42A9-B1D3-FC0DE2A961D3}" type="parTrans" cxnId="{DA39EB44-4E14-48BB-8EE0-5319C9FB2A53}">
      <dgm:prSet/>
      <dgm:spPr/>
      <dgm:t>
        <a:bodyPr/>
        <a:lstStyle/>
        <a:p>
          <a:endParaRPr lang="en-US"/>
        </a:p>
      </dgm:t>
    </dgm:pt>
    <dgm:pt modelId="{D97241C3-497C-438C-9729-844F21BC0385}" type="sibTrans" cxnId="{DA39EB44-4E14-48BB-8EE0-5319C9FB2A53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2032E514-0138-4E5C-B1A0-74FD8ED4D639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>
              <a:latin typeface="+mn-lt"/>
            </a:rPr>
            <a:t>Monthly rental assistance payments from DSS for up to five (5) years</a:t>
          </a:r>
        </a:p>
      </dgm:t>
    </dgm:pt>
    <dgm:pt modelId="{AF9167F6-9CE2-4FA2-A551-4CA2C8FC3923}" type="parTrans" cxnId="{2F33E53F-A9E9-48AE-8761-C431623FB19A}">
      <dgm:prSet/>
      <dgm:spPr/>
      <dgm:t>
        <a:bodyPr/>
        <a:lstStyle/>
        <a:p>
          <a:endParaRPr lang="en-US"/>
        </a:p>
      </dgm:t>
    </dgm:pt>
    <dgm:pt modelId="{07EA47FC-8699-4A6F-9242-848276DFE4B6}" type="sibTrans" cxnId="{2F33E53F-A9E9-48AE-8761-C431623FB19A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81372DB0-5C4B-4705-BB70-816482930774}" type="pres">
      <dgm:prSet presAssocID="{2EA15446-5AAE-496F-BC87-59B8CB99A309}" presName="Name0" presStyleCnt="0">
        <dgm:presLayoutVars>
          <dgm:animLvl val="lvl"/>
          <dgm:resizeHandles val="exact"/>
        </dgm:presLayoutVars>
      </dgm:prSet>
      <dgm:spPr/>
    </dgm:pt>
    <dgm:pt modelId="{2E18141F-8395-4BAB-A712-589B745E17A2}" type="pres">
      <dgm:prSet presAssocID="{196CCB9B-553C-48CF-8DD2-C2F62E3ADDC8}" presName="compositeNode" presStyleCnt="0">
        <dgm:presLayoutVars>
          <dgm:bulletEnabled val="1"/>
        </dgm:presLayoutVars>
      </dgm:prSet>
      <dgm:spPr/>
    </dgm:pt>
    <dgm:pt modelId="{2B09979B-639C-4B65-913B-89D791F5285E}" type="pres">
      <dgm:prSet presAssocID="{196CCB9B-553C-48CF-8DD2-C2F62E3ADDC8}" presName="bgRect" presStyleLbl="alignNode1" presStyleIdx="0" presStyleCnt="3" custLinFactNeighborX="-2265" custLinFactNeighborY="1329"/>
      <dgm:spPr/>
    </dgm:pt>
    <dgm:pt modelId="{187CF996-6980-45A2-98D2-463CF6171DAC}" type="pres">
      <dgm:prSet presAssocID="{E0FE6218-0956-4B45-A397-3BA0126100DE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DE37FC48-354A-4005-9D5A-9039D97B4ED0}" type="pres">
      <dgm:prSet presAssocID="{196CCB9B-553C-48CF-8DD2-C2F62E3ADDC8}" presName="nodeRect" presStyleLbl="alignNode1" presStyleIdx="0" presStyleCnt="3">
        <dgm:presLayoutVars>
          <dgm:bulletEnabled val="1"/>
        </dgm:presLayoutVars>
      </dgm:prSet>
      <dgm:spPr/>
    </dgm:pt>
    <dgm:pt modelId="{46E0215C-8428-4A81-BACF-35C3E8508E16}" type="pres">
      <dgm:prSet presAssocID="{E0FE6218-0956-4B45-A397-3BA0126100DE}" presName="sibTrans" presStyleCnt="0"/>
      <dgm:spPr/>
    </dgm:pt>
    <dgm:pt modelId="{56EF5260-CDEB-40C9-AF46-0B77008B37CC}" type="pres">
      <dgm:prSet presAssocID="{38F156DA-0EB0-44BF-BC5B-159805D11CAB}" presName="compositeNode" presStyleCnt="0">
        <dgm:presLayoutVars>
          <dgm:bulletEnabled val="1"/>
        </dgm:presLayoutVars>
      </dgm:prSet>
      <dgm:spPr/>
    </dgm:pt>
    <dgm:pt modelId="{6E687C25-2741-479A-8BEB-7CC427D2C444}" type="pres">
      <dgm:prSet presAssocID="{38F156DA-0EB0-44BF-BC5B-159805D11CAB}" presName="bgRect" presStyleLbl="alignNode1" presStyleIdx="1" presStyleCnt="3"/>
      <dgm:spPr/>
    </dgm:pt>
    <dgm:pt modelId="{6CBEAE08-2029-4C4A-8AF7-341C1ED52F06}" type="pres">
      <dgm:prSet presAssocID="{D97241C3-497C-438C-9729-844F21BC0385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516526A1-B1E2-4E18-8D23-4CBFD1956936}" type="pres">
      <dgm:prSet presAssocID="{38F156DA-0EB0-44BF-BC5B-159805D11CAB}" presName="nodeRect" presStyleLbl="alignNode1" presStyleIdx="1" presStyleCnt="3">
        <dgm:presLayoutVars>
          <dgm:bulletEnabled val="1"/>
        </dgm:presLayoutVars>
      </dgm:prSet>
      <dgm:spPr/>
    </dgm:pt>
    <dgm:pt modelId="{CA3B148B-58CD-4AB0-B1E4-D12F71ECD4B7}" type="pres">
      <dgm:prSet presAssocID="{D97241C3-497C-438C-9729-844F21BC0385}" presName="sibTrans" presStyleCnt="0"/>
      <dgm:spPr/>
    </dgm:pt>
    <dgm:pt modelId="{BA6186B8-97EB-4006-A913-B37A010A892E}" type="pres">
      <dgm:prSet presAssocID="{2032E514-0138-4E5C-B1A0-74FD8ED4D639}" presName="compositeNode" presStyleCnt="0">
        <dgm:presLayoutVars>
          <dgm:bulletEnabled val="1"/>
        </dgm:presLayoutVars>
      </dgm:prSet>
      <dgm:spPr/>
    </dgm:pt>
    <dgm:pt modelId="{48F90759-E07D-4D22-AD6E-2775FA01F257}" type="pres">
      <dgm:prSet presAssocID="{2032E514-0138-4E5C-B1A0-74FD8ED4D639}" presName="bgRect" presStyleLbl="alignNode1" presStyleIdx="2" presStyleCnt="3"/>
      <dgm:spPr/>
    </dgm:pt>
    <dgm:pt modelId="{CEB38375-36AD-4178-A34E-5F290302FCD9}" type="pres">
      <dgm:prSet presAssocID="{07EA47FC-8699-4A6F-9242-848276DFE4B6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BA08CDCD-B0D5-4E92-A02B-5EAD258BEFA8}" type="pres">
      <dgm:prSet presAssocID="{2032E514-0138-4E5C-B1A0-74FD8ED4D639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2EC8070E-A4EB-46A8-B6EE-6AEC317ABA33}" type="presOf" srcId="{D97241C3-497C-438C-9729-844F21BC0385}" destId="{6CBEAE08-2029-4C4A-8AF7-341C1ED52F06}" srcOrd="0" destOrd="0" presId="urn:microsoft.com/office/officeart/2016/7/layout/LinearBlockProcessNumbered"/>
    <dgm:cxn modelId="{2F33E53F-A9E9-48AE-8761-C431623FB19A}" srcId="{2EA15446-5AAE-496F-BC87-59B8CB99A309}" destId="{2032E514-0138-4E5C-B1A0-74FD8ED4D639}" srcOrd="2" destOrd="0" parTransId="{AF9167F6-9CE2-4FA2-A551-4CA2C8FC3923}" sibTransId="{07EA47FC-8699-4A6F-9242-848276DFE4B6}"/>
    <dgm:cxn modelId="{D13EA360-B006-44CC-A541-C9C822D55A62}" srcId="{2EA15446-5AAE-496F-BC87-59B8CB99A309}" destId="{196CCB9B-553C-48CF-8DD2-C2F62E3ADDC8}" srcOrd="0" destOrd="0" parTransId="{3DD862BF-0656-42B9-9B1F-9EE250CC8719}" sibTransId="{E0FE6218-0956-4B45-A397-3BA0126100DE}"/>
    <dgm:cxn modelId="{DA39EB44-4E14-48BB-8EE0-5319C9FB2A53}" srcId="{2EA15446-5AAE-496F-BC87-59B8CB99A309}" destId="{38F156DA-0EB0-44BF-BC5B-159805D11CAB}" srcOrd="1" destOrd="0" parTransId="{68B5BEC4-3748-42A9-B1D3-FC0DE2A961D3}" sibTransId="{D97241C3-497C-438C-9729-844F21BC0385}"/>
    <dgm:cxn modelId="{3869FB4F-94B5-4903-8827-7BFF3226C934}" type="presOf" srcId="{38F156DA-0EB0-44BF-BC5B-159805D11CAB}" destId="{516526A1-B1E2-4E18-8D23-4CBFD1956936}" srcOrd="1" destOrd="0" presId="urn:microsoft.com/office/officeart/2016/7/layout/LinearBlockProcessNumbered"/>
    <dgm:cxn modelId="{5318E672-AE91-437B-AAF7-35D99B0E6203}" type="presOf" srcId="{2032E514-0138-4E5C-B1A0-74FD8ED4D639}" destId="{48F90759-E07D-4D22-AD6E-2775FA01F257}" srcOrd="0" destOrd="0" presId="urn:microsoft.com/office/officeart/2016/7/layout/LinearBlockProcessNumbered"/>
    <dgm:cxn modelId="{F0AF5F56-91A5-4FB4-8F61-C2A36B7E8436}" type="presOf" srcId="{196CCB9B-553C-48CF-8DD2-C2F62E3ADDC8}" destId="{DE37FC48-354A-4005-9D5A-9039D97B4ED0}" srcOrd="1" destOrd="0" presId="urn:microsoft.com/office/officeart/2016/7/layout/LinearBlockProcessNumbered"/>
    <dgm:cxn modelId="{2ED0BB96-21FC-4C98-AF24-35D26AA12E52}" type="presOf" srcId="{2EA15446-5AAE-496F-BC87-59B8CB99A309}" destId="{81372DB0-5C4B-4705-BB70-816482930774}" srcOrd="0" destOrd="0" presId="urn:microsoft.com/office/officeart/2016/7/layout/LinearBlockProcessNumbered"/>
    <dgm:cxn modelId="{FBDA9D9E-F9A2-409A-9031-AFA5B15F0EF2}" type="presOf" srcId="{2032E514-0138-4E5C-B1A0-74FD8ED4D639}" destId="{BA08CDCD-B0D5-4E92-A02B-5EAD258BEFA8}" srcOrd="1" destOrd="0" presId="urn:microsoft.com/office/officeart/2016/7/layout/LinearBlockProcessNumbered"/>
    <dgm:cxn modelId="{5C4D56A7-4220-48C0-B408-3888D540FDC3}" type="presOf" srcId="{07EA47FC-8699-4A6F-9242-848276DFE4B6}" destId="{CEB38375-36AD-4178-A34E-5F290302FCD9}" srcOrd="0" destOrd="0" presId="urn:microsoft.com/office/officeart/2016/7/layout/LinearBlockProcessNumbered"/>
    <dgm:cxn modelId="{2B1F81AD-1C67-4681-9360-D4F2D6CE4AE6}" type="presOf" srcId="{38F156DA-0EB0-44BF-BC5B-159805D11CAB}" destId="{6E687C25-2741-479A-8BEB-7CC427D2C444}" srcOrd="0" destOrd="0" presId="urn:microsoft.com/office/officeart/2016/7/layout/LinearBlockProcessNumbered"/>
    <dgm:cxn modelId="{5EF4B9E2-9BF6-4C6C-846D-91ED2667EAF3}" type="presOf" srcId="{196CCB9B-553C-48CF-8DD2-C2F62E3ADDC8}" destId="{2B09979B-639C-4B65-913B-89D791F5285E}" srcOrd="0" destOrd="0" presId="urn:microsoft.com/office/officeart/2016/7/layout/LinearBlockProcessNumbered"/>
    <dgm:cxn modelId="{5549D2E7-750D-46AF-A713-21A34EDA6F74}" type="presOf" srcId="{E0FE6218-0956-4B45-A397-3BA0126100DE}" destId="{187CF996-6980-45A2-98D2-463CF6171DAC}" srcOrd="0" destOrd="0" presId="urn:microsoft.com/office/officeart/2016/7/layout/LinearBlockProcessNumbered"/>
    <dgm:cxn modelId="{EABACE51-F95D-4592-B676-53AEB346C5CE}" type="presParOf" srcId="{81372DB0-5C4B-4705-BB70-816482930774}" destId="{2E18141F-8395-4BAB-A712-589B745E17A2}" srcOrd="0" destOrd="0" presId="urn:microsoft.com/office/officeart/2016/7/layout/LinearBlockProcessNumbered"/>
    <dgm:cxn modelId="{FA682737-6093-434C-8190-79E683158F31}" type="presParOf" srcId="{2E18141F-8395-4BAB-A712-589B745E17A2}" destId="{2B09979B-639C-4B65-913B-89D791F5285E}" srcOrd="0" destOrd="0" presId="urn:microsoft.com/office/officeart/2016/7/layout/LinearBlockProcessNumbered"/>
    <dgm:cxn modelId="{90FC8445-62FC-4D87-8680-26A9FC7C9642}" type="presParOf" srcId="{2E18141F-8395-4BAB-A712-589B745E17A2}" destId="{187CF996-6980-45A2-98D2-463CF6171DAC}" srcOrd="1" destOrd="0" presId="urn:microsoft.com/office/officeart/2016/7/layout/LinearBlockProcessNumbered"/>
    <dgm:cxn modelId="{EF07563D-A7BF-495A-8D7B-40E1741ABFD4}" type="presParOf" srcId="{2E18141F-8395-4BAB-A712-589B745E17A2}" destId="{DE37FC48-354A-4005-9D5A-9039D97B4ED0}" srcOrd="2" destOrd="0" presId="urn:microsoft.com/office/officeart/2016/7/layout/LinearBlockProcessNumbered"/>
    <dgm:cxn modelId="{9672192F-093D-4E5A-9565-6F1D9AE432A6}" type="presParOf" srcId="{81372DB0-5C4B-4705-BB70-816482930774}" destId="{46E0215C-8428-4A81-BACF-35C3E8508E16}" srcOrd="1" destOrd="0" presId="urn:microsoft.com/office/officeart/2016/7/layout/LinearBlockProcessNumbered"/>
    <dgm:cxn modelId="{D800474A-7AA1-4913-B6A6-3D07D701F5B6}" type="presParOf" srcId="{81372DB0-5C4B-4705-BB70-816482930774}" destId="{56EF5260-CDEB-40C9-AF46-0B77008B37CC}" srcOrd="2" destOrd="0" presId="urn:microsoft.com/office/officeart/2016/7/layout/LinearBlockProcessNumbered"/>
    <dgm:cxn modelId="{454E1725-1F99-4E55-B36E-7FF1EC2F9393}" type="presParOf" srcId="{56EF5260-CDEB-40C9-AF46-0B77008B37CC}" destId="{6E687C25-2741-479A-8BEB-7CC427D2C444}" srcOrd="0" destOrd="0" presId="urn:microsoft.com/office/officeart/2016/7/layout/LinearBlockProcessNumbered"/>
    <dgm:cxn modelId="{E8D3C425-8C33-44EC-8948-6EDE3C822911}" type="presParOf" srcId="{56EF5260-CDEB-40C9-AF46-0B77008B37CC}" destId="{6CBEAE08-2029-4C4A-8AF7-341C1ED52F06}" srcOrd="1" destOrd="0" presId="urn:microsoft.com/office/officeart/2016/7/layout/LinearBlockProcessNumbered"/>
    <dgm:cxn modelId="{43733E25-DBCA-408B-BB82-137675783754}" type="presParOf" srcId="{56EF5260-CDEB-40C9-AF46-0B77008B37CC}" destId="{516526A1-B1E2-4E18-8D23-4CBFD1956936}" srcOrd="2" destOrd="0" presId="urn:microsoft.com/office/officeart/2016/7/layout/LinearBlockProcessNumbered"/>
    <dgm:cxn modelId="{2D4FE8AB-AD44-4AF1-AC3B-BF649BE43375}" type="presParOf" srcId="{81372DB0-5C4B-4705-BB70-816482930774}" destId="{CA3B148B-58CD-4AB0-B1E4-D12F71ECD4B7}" srcOrd="3" destOrd="0" presId="urn:microsoft.com/office/officeart/2016/7/layout/LinearBlockProcessNumbered"/>
    <dgm:cxn modelId="{6729362A-0C80-4C6C-9164-76D8608E13E6}" type="presParOf" srcId="{81372DB0-5C4B-4705-BB70-816482930774}" destId="{BA6186B8-97EB-4006-A913-B37A010A892E}" srcOrd="4" destOrd="0" presId="urn:microsoft.com/office/officeart/2016/7/layout/LinearBlockProcessNumbered"/>
    <dgm:cxn modelId="{13FC4DE8-8D35-4B8D-961A-090C55EB840E}" type="presParOf" srcId="{BA6186B8-97EB-4006-A913-B37A010A892E}" destId="{48F90759-E07D-4D22-AD6E-2775FA01F257}" srcOrd="0" destOrd="0" presId="urn:microsoft.com/office/officeart/2016/7/layout/LinearBlockProcessNumbered"/>
    <dgm:cxn modelId="{016362BB-7EE4-4533-BB20-3CB0FDD87B89}" type="presParOf" srcId="{BA6186B8-97EB-4006-A913-B37A010A892E}" destId="{CEB38375-36AD-4178-A34E-5F290302FCD9}" srcOrd="1" destOrd="0" presId="urn:microsoft.com/office/officeart/2016/7/layout/LinearBlockProcessNumbered"/>
    <dgm:cxn modelId="{F5790989-071F-44F1-AE92-F2848AA9FB0E}" type="presParOf" srcId="{BA6186B8-97EB-4006-A913-B37A010A892E}" destId="{BA08CDCD-B0D5-4E92-A02B-5EAD258BEFA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3E77E1-97E0-48D9-ADA4-B33C03BBD66F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6482946-1C33-415C-B959-802D443B0776}">
      <dgm:prSet phldrT="[Text]"/>
      <dgm:spPr/>
      <dgm:t>
        <a:bodyPr/>
        <a:lstStyle/>
        <a:p>
          <a:r>
            <a:rPr lang="en-US"/>
            <a:t>Shopping Letter</a:t>
          </a:r>
          <a:endParaRPr lang="en-US" dirty="0"/>
        </a:p>
      </dgm:t>
    </dgm:pt>
    <dgm:pt modelId="{871D0397-082C-4E35-80FD-29EA9924E93A}" type="parTrans" cxnId="{4ECF0D0C-D7F1-458D-ADCE-6B5EBD4925D8}">
      <dgm:prSet/>
      <dgm:spPr/>
      <dgm:t>
        <a:bodyPr/>
        <a:lstStyle/>
        <a:p>
          <a:endParaRPr lang="en-US"/>
        </a:p>
      </dgm:t>
    </dgm:pt>
    <dgm:pt modelId="{30B5BA8E-47CD-476D-B46C-5248D428A30D}" type="sibTrans" cxnId="{4ECF0D0C-D7F1-458D-ADCE-6B5EBD4925D8}">
      <dgm:prSet/>
      <dgm:spPr/>
      <dgm:t>
        <a:bodyPr/>
        <a:lstStyle/>
        <a:p>
          <a:endParaRPr lang="en-US"/>
        </a:p>
      </dgm:t>
    </dgm:pt>
    <dgm:pt modelId="{36795E2F-7198-435E-8E01-4346A4631D7D}">
      <dgm:prSet phldrT="[Text]"/>
      <dgm:spPr/>
      <dgm:t>
        <a:bodyPr/>
        <a:lstStyle/>
        <a:p>
          <a:r>
            <a:rPr lang="en-US"/>
            <a:t>Finds Apartment</a:t>
          </a:r>
          <a:endParaRPr lang="en-US" dirty="0"/>
        </a:p>
      </dgm:t>
    </dgm:pt>
    <dgm:pt modelId="{6B452865-CFD8-40C0-92B4-A05738FA280C}" type="parTrans" cxnId="{ACFE5360-3504-40C5-92C4-769B86F76BAF}">
      <dgm:prSet/>
      <dgm:spPr/>
      <dgm:t>
        <a:bodyPr/>
        <a:lstStyle/>
        <a:p>
          <a:endParaRPr lang="en-US"/>
        </a:p>
      </dgm:t>
    </dgm:pt>
    <dgm:pt modelId="{23422BC5-1D2D-4592-A22B-B619B62F3A3B}" type="sibTrans" cxnId="{ACFE5360-3504-40C5-92C4-769B86F76BAF}">
      <dgm:prSet/>
      <dgm:spPr/>
      <dgm:t>
        <a:bodyPr/>
        <a:lstStyle/>
        <a:p>
          <a:endParaRPr lang="en-US"/>
        </a:p>
      </dgm:t>
    </dgm:pt>
    <dgm:pt modelId="{0496DEE8-4A7C-4C54-8D14-2CD547319741}">
      <dgm:prSet phldrT="[Text]"/>
      <dgm:spPr/>
      <dgm:t>
        <a:bodyPr/>
        <a:lstStyle/>
        <a:p>
          <a:r>
            <a:rPr lang="en-US"/>
            <a:t>Walk-through </a:t>
          </a:r>
          <a:endParaRPr lang="en-US" dirty="0"/>
        </a:p>
      </dgm:t>
    </dgm:pt>
    <dgm:pt modelId="{FC0C8E55-8144-4C23-A8E3-B359B1A3EDFC}" type="parTrans" cxnId="{7B11CC57-378D-406D-BC0C-87255A862F26}">
      <dgm:prSet/>
      <dgm:spPr/>
      <dgm:t>
        <a:bodyPr/>
        <a:lstStyle/>
        <a:p>
          <a:endParaRPr lang="en-US"/>
        </a:p>
      </dgm:t>
    </dgm:pt>
    <dgm:pt modelId="{B7911AC1-8027-4A3D-9131-A6C965C9DB96}" type="sibTrans" cxnId="{7B11CC57-378D-406D-BC0C-87255A862F26}">
      <dgm:prSet/>
      <dgm:spPr/>
      <dgm:t>
        <a:bodyPr/>
        <a:lstStyle/>
        <a:p>
          <a:endParaRPr lang="en-US"/>
        </a:p>
      </dgm:t>
    </dgm:pt>
    <dgm:pt modelId="{1205CA89-6C9A-4CBB-A408-DBA111090536}">
      <dgm:prSet phldrT="[Text]"/>
      <dgm:spPr/>
      <dgm:t>
        <a:bodyPr/>
        <a:lstStyle/>
        <a:p>
          <a:r>
            <a:rPr lang="en-US"/>
            <a:t>Landlord Package </a:t>
          </a:r>
          <a:endParaRPr lang="en-US" dirty="0"/>
        </a:p>
      </dgm:t>
    </dgm:pt>
    <dgm:pt modelId="{C04CF20E-9260-41BB-A72F-4315E3C45B79}" type="parTrans" cxnId="{B7943994-3BFF-4C84-9CEA-41A9E7701F16}">
      <dgm:prSet/>
      <dgm:spPr/>
      <dgm:t>
        <a:bodyPr/>
        <a:lstStyle/>
        <a:p>
          <a:endParaRPr lang="en-US"/>
        </a:p>
      </dgm:t>
    </dgm:pt>
    <dgm:pt modelId="{86CBA5CC-FC28-4B2E-AECC-3F2257E39E5A}" type="sibTrans" cxnId="{B7943994-3BFF-4C84-9CEA-41A9E7701F16}">
      <dgm:prSet/>
      <dgm:spPr/>
      <dgm:t>
        <a:bodyPr/>
        <a:lstStyle/>
        <a:p>
          <a:endParaRPr lang="en-US"/>
        </a:p>
      </dgm:t>
    </dgm:pt>
    <dgm:pt modelId="{30DC9040-FD17-48B0-B02E-E8891AACDB3E}">
      <dgm:prSet phldrT="[Text]"/>
      <dgm:spPr/>
      <dgm:t>
        <a:bodyPr/>
        <a:lstStyle/>
        <a:p>
          <a:r>
            <a:rPr lang="en-US"/>
            <a:t>Package Review </a:t>
          </a:r>
          <a:endParaRPr lang="en-US" dirty="0"/>
        </a:p>
      </dgm:t>
    </dgm:pt>
    <dgm:pt modelId="{6C2CD613-5D7A-4AEE-A323-5C4F6E146E78}" type="parTrans" cxnId="{77154989-38EE-418B-858B-A4347CDBA8CF}">
      <dgm:prSet/>
      <dgm:spPr/>
      <dgm:t>
        <a:bodyPr/>
        <a:lstStyle/>
        <a:p>
          <a:endParaRPr lang="en-US"/>
        </a:p>
      </dgm:t>
    </dgm:pt>
    <dgm:pt modelId="{4A2C8F18-3595-4724-B131-E5E4D5311971}" type="sibTrans" cxnId="{77154989-38EE-418B-858B-A4347CDBA8CF}">
      <dgm:prSet/>
      <dgm:spPr/>
      <dgm:t>
        <a:bodyPr/>
        <a:lstStyle/>
        <a:p>
          <a:endParaRPr lang="en-US"/>
        </a:p>
      </dgm:t>
    </dgm:pt>
    <dgm:pt modelId="{63032005-6D62-4ADA-8CEA-F5B89985F48F}">
      <dgm:prSet phldrT="[Text]"/>
      <dgm:spPr/>
      <dgm:t>
        <a:bodyPr/>
        <a:lstStyle/>
        <a:p>
          <a:r>
            <a:rPr lang="en-US" dirty="0"/>
            <a:t>Key Exchange</a:t>
          </a:r>
        </a:p>
      </dgm:t>
    </dgm:pt>
    <dgm:pt modelId="{F4E084E5-224D-4E0D-A66C-F29946410A0F}" type="parTrans" cxnId="{ED212074-B5C6-45FC-B3AD-571AC5406336}">
      <dgm:prSet/>
      <dgm:spPr/>
      <dgm:t>
        <a:bodyPr/>
        <a:lstStyle/>
        <a:p>
          <a:endParaRPr lang="en-US"/>
        </a:p>
      </dgm:t>
    </dgm:pt>
    <dgm:pt modelId="{CC1F050F-572D-462C-867E-5812C7892742}" type="sibTrans" cxnId="{ED212074-B5C6-45FC-B3AD-571AC5406336}">
      <dgm:prSet/>
      <dgm:spPr/>
      <dgm:t>
        <a:bodyPr/>
        <a:lstStyle/>
        <a:p>
          <a:endParaRPr lang="en-US"/>
        </a:p>
      </dgm:t>
    </dgm:pt>
    <dgm:pt modelId="{7F6F5597-1BD8-4256-9C57-568A009E2026}" type="pres">
      <dgm:prSet presAssocID="{983E77E1-97E0-48D9-ADA4-B33C03BBD66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FCF95D3-E302-42A8-90BD-87925D396D2B}" type="pres">
      <dgm:prSet presAssocID="{36482946-1C33-415C-B959-802D443B0776}" presName="Accent1" presStyleCnt="0"/>
      <dgm:spPr/>
    </dgm:pt>
    <dgm:pt modelId="{93597C4D-F373-4597-978C-22814F5BF837}" type="pres">
      <dgm:prSet presAssocID="{36482946-1C33-415C-B959-802D443B0776}" presName="Accent" presStyleLbl="node1" presStyleIdx="0" presStyleCnt="6"/>
      <dgm:spPr/>
    </dgm:pt>
    <dgm:pt modelId="{615294C3-8284-4449-9B2C-6DA91BFD61BD}" type="pres">
      <dgm:prSet presAssocID="{36482946-1C33-415C-B959-802D443B0776}" presName="Parent1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3F45B304-29F2-48DE-8509-81D965C2ECFD}" type="pres">
      <dgm:prSet presAssocID="{36795E2F-7198-435E-8E01-4346A4631D7D}" presName="Accent2" presStyleCnt="0"/>
      <dgm:spPr/>
    </dgm:pt>
    <dgm:pt modelId="{B4E0090C-FEAA-45D7-9C1A-2FC9ECEE48BF}" type="pres">
      <dgm:prSet presAssocID="{36795E2F-7198-435E-8E01-4346A4631D7D}" presName="Accent" presStyleLbl="node1" presStyleIdx="1" presStyleCnt="6"/>
      <dgm:spPr/>
    </dgm:pt>
    <dgm:pt modelId="{EC61A1C8-9E87-4239-9F3F-7006389CF4CA}" type="pres">
      <dgm:prSet presAssocID="{36795E2F-7198-435E-8E01-4346A4631D7D}" presName="Parent2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AF5E9D9D-87F3-4700-BCE8-F716369BF5ED}" type="pres">
      <dgm:prSet presAssocID="{0496DEE8-4A7C-4C54-8D14-2CD547319741}" presName="Accent3" presStyleCnt="0"/>
      <dgm:spPr/>
    </dgm:pt>
    <dgm:pt modelId="{51C23EC2-584F-47CC-A695-C82F6D54652A}" type="pres">
      <dgm:prSet presAssocID="{0496DEE8-4A7C-4C54-8D14-2CD547319741}" presName="Accent" presStyleLbl="node1" presStyleIdx="2" presStyleCnt="6"/>
      <dgm:spPr/>
    </dgm:pt>
    <dgm:pt modelId="{34B2A895-C484-46FA-8F55-5B7C23F6E494}" type="pres">
      <dgm:prSet presAssocID="{0496DEE8-4A7C-4C54-8D14-2CD547319741}" presName="Parent3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548EEFB4-611E-4790-804A-73430CDF4B6B}" type="pres">
      <dgm:prSet presAssocID="{1205CA89-6C9A-4CBB-A408-DBA111090536}" presName="Accent4" presStyleCnt="0"/>
      <dgm:spPr/>
    </dgm:pt>
    <dgm:pt modelId="{41F6915F-9A87-4909-B69D-6F66EB7DB135}" type="pres">
      <dgm:prSet presAssocID="{1205CA89-6C9A-4CBB-A408-DBA111090536}" presName="Accent" presStyleLbl="node1" presStyleIdx="3" presStyleCnt="6"/>
      <dgm:spPr/>
    </dgm:pt>
    <dgm:pt modelId="{D2D77643-EAE2-44F4-BC28-2D412FD44C0D}" type="pres">
      <dgm:prSet presAssocID="{1205CA89-6C9A-4CBB-A408-DBA111090536}" presName="Parent4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02CE7601-83A7-4D9A-9CBF-41ACE8C74510}" type="pres">
      <dgm:prSet presAssocID="{30DC9040-FD17-48B0-B02E-E8891AACDB3E}" presName="Accent5" presStyleCnt="0"/>
      <dgm:spPr/>
    </dgm:pt>
    <dgm:pt modelId="{EEB83943-3B27-4B28-920C-001643F7DA9D}" type="pres">
      <dgm:prSet presAssocID="{30DC9040-FD17-48B0-B02E-E8891AACDB3E}" presName="Accent" presStyleLbl="node1" presStyleIdx="4" presStyleCnt="6"/>
      <dgm:spPr/>
    </dgm:pt>
    <dgm:pt modelId="{192C7437-BCE9-40C6-82C5-A61CD5D1D796}" type="pres">
      <dgm:prSet presAssocID="{30DC9040-FD17-48B0-B02E-E8891AACDB3E}" presName="Parent5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6EA4DE0F-9832-4107-BEE2-581BB72FFAC5}" type="pres">
      <dgm:prSet presAssocID="{63032005-6D62-4ADA-8CEA-F5B89985F48F}" presName="Accent6" presStyleCnt="0"/>
      <dgm:spPr/>
    </dgm:pt>
    <dgm:pt modelId="{73BD5B85-F5F5-4AFC-84DC-C4158D7A65B1}" type="pres">
      <dgm:prSet presAssocID="{63032005-6D62-4ADA-8CEA-F5B89985F48F}" presName="Accent" presStyleLbl="node1" presStyleIdx="5" presStyleCnt="6"/>
      <dgm:spPr/>
    </dgm:pt>
    <dgm:pt modelId="{0C637F9D-FE8A-429D-A9A9-133D38AE6846}" type="pres">
      <dgm:prSet presAssocID="{63032005-6D62-4ADA-8CEA-F5B89985F48F}" presName="Parent6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D6DD6B03-9C0E-4148-B18C-7166539FEA17}" type="presOf" srcId="{0496DEE8-4A7C-4C54-8D14-2CD547319741}" destId="{34B2A895-C484-46FA-8F55-5B7C23F6E494}" srcOrd="0" destOrd="0" presId="urn:microsoft.com/office/officeart/2009/layout/CircleArrowProcess"/>
    <dgm:cxn modelId="{4ECF0D0C-D7F1-458D-ADCE-6B5EBD4925D8}" srcId="{983E77E1-97E0-48D9-ADA4-B33C03BBD66F}" destId="{36482946-1C33-415C-B959-802D443B0776}" srcOrd="0" destOrd="0" parTransId="{871D0397-082C-4E35-80FD-29EA9924E93A}" sibTransId="{30B5BA8E-47CD-476D-B46C-5248D428A30D}"/>
    <dgm:cxn modelId="{CD467B12-DA3E-45A3-A8A2-29560B56995E}" type="presOf" srcId="{1205CA89-6C9A-4CBB-A408-DBA111090536}" destId="{D2D77643-EAE2-44F4-BC28-2D412FD44C0D}" srcOrd="0" destOrd="0" presId="urn:microsoft.com/office/officeart/2009/layout/CircleArrowProcess"/>
    <dgm:cxn modelId="{3CD1B823-C9D5-4D63-B856-DB37BACACA8D}" type="presOf" srcId="{63032005-6D62-4ADA-8CEA-F5B89985F48F}" destId="{0C637F9D-FE8A-429D-A9A9-133D38AE6846}" srcOrd="0" destOrd="0" presId="urn:microsoft.com/office/officeart/2009/layout/CircleArrowProcess"/>
    <dgm:cxn modelId="{8A21163A-FC0D-4F61-9223-26FD26E5644E}" type="presOf" srcId="{36482946-1C33-415C-B959-802D443B0776}" destId="{615294C3-8284-4449-9B2C-6DA91BFD61BD}" srcOrd="0" destOrd="0" presId="urn:microsoft.com/office/officeart/2009/layout/CircleArrowProcess"/>
    <dgm:cxn modelId="{ACFE5360-3504-40C5-92C4-769B86F76BAF}" srcId="{983E77E1-97E0-48D9-ADA4-B33C03BBD66F}" destId="{36795E2F-7198-435E-8E01-4346A4631D7D}" srcOrd="1" destOrd="0" parTransId="{6B452865-CFD8-40C0-92B4-A05738FA280C}" sibTransId="{23422BC5-1D2D-4592-A22B-B619B62F3A3B}"/>
    <dgm:cxn modelId="{5214E769-5FD5-4D9E-88D4-75D752245867}" type="presOf" srcId="{30DC9040-FD17-48B0-B02E-E8891AACDB3E}" destId="{192C7437-BCE9-40C6-82C5-A61CD5D1D796}" srcOrd="0" destOrd="0" presId="urn:microsoft.com/office/officeart/2009/layout/CircleArrowProcess"/>
    <dgm:cxn modelId="{ED212074-B5C6-45FC-B3AD-571AC5406336}" srcId="{983E77E1-97E0-48D9-ADA4-B33C03BBD66F}" destId="{63032005-6D62-4ADA-8CEA-F5B89985F48F}" srcOrd="5" destOrd="0" parTransId="{F4E084E5-224D-4E0D-A66C-F29946410A0F}" sibTransId="{CC1F050F-572D-462C-867E-5812C7892742}"/>
    <dgm:cxn modelId="{7B11CC57-378D-406D-BC0C-87255A862F26}" srcId="{983E77E1-97E0-48D9-ADA4-B33C03BBD66F}" destId="{0496DEE8-4A7C-4C54-8D14-2CD547319741}" srcOrd="2" destOrd="0" parTransId="{FC0C8E55-8144-4C23-A8E3-B359B1A3EDFC}" sibTransId="{B7911AC1-8027-4A3D-9131-A6C965C9DB96}"/>
    <dgm:cxn modelId="{77154989-38EE-418B-858B-A4347CDBA8CF}" srcId="{983E77E1-97E0-48D9-ADA4-B33C03BBD66F}" destId="{30DC9040-FD17-48B0-B02E-E8891AACDB3E}" srcOrd="4" destOrd="0" parTransId="{6C2CD613-5D7A-4AEE-A323-5C4F6E146E78}" sibTransId="{4A2C8F18-3595-4724-B131-E5E4D5311971}"/>
    <dgm:cxn modelId="{DE967D89-FFCC-4D0F-8456-351F3378BFA9}" type="presOf" srcId="{983E77E1-97E0-48D9-ADA4-B33C03BBD66F}" destId="{7F6F5597-1BD8-4256-9C57-568A009E2026}" srcOrd="0" destOrd="0" presId="urn:microsoft.com/office/officeart/2009/layout/CircleArrowProcess"/>
    <dgm:cxn modelId="{B7943994-3BFF-4C84-9CEA-41A9E7701F16}" srcId="{983E77E1-97E0-48D9-ADA4-B33C03BBD66F}" destId="{1205CA89-6C9A-4CBB-A408-DBA111090536}" srcOrd="3" destOrd="0" parTransId="{C04CF20E-9260-41BB-A72F-4315E3C45B79}" sibTransId="{86CBA5CC-FC28-4B2E-AECC-3F2257E39E5A}"/>
    <dgm:cxn modelId="{084E7E95-5F59-47AA-A11D-CC776FE578C3}" type="presOf" srcId="{36795E2F-7198-435E-8E01-4346A4631D7D}" destId="{EC61A1C8-9E87-4239-9F3F-7006389CF4CA}" srcOrd="0" destOrd="0" presId="urn:microsoft.com/office/officeart/2009/layout/CircleArrowProcess"/>
    <dgm:cxn modelId="{A667C30A-C1C6-4C20-8379-E33607DD8833}" type="presParOf" srcId="{7F6F5597-1BD8-4256-9C57-568A009E2026}" destId="{DFCF95D3-E302-42A8-90BD-87925D396D2B}" srcOrd="0" destOrd="0" presId="urn:microsoft.com/office/officeart/2009/layout/CircleArrowProcess"/>
    <dgm:cxn modelId="{2FE86A1C-721F-4849-BFC8-FD54E8A67177}" type="presParOf" srcId="{DFCF95D3-E302-42A8-90BD-87925D396D2B}" destId="{93597C4D-F373-4597-978C-22814F5BF837}" srcOrd="0" destOrd="0" presId="urn:microsoft.com/office/officeart/2009/layout/CircleArrowProcess"/>
    <dgm:cxn modelId="{2E017EC8-9AD6-4DD0-96C1-AB72CD31B5FD}" type="presParOf" srcId="{7F6F5597-1BD8-4256-9C57-568A009E2026}" destId="{615294C3-8284-4449-9B2C-6DA91BFD61BD}" srcOrd="1" destOrd="0" presId="urn:microsoft.com/office/officeart/2009/layout/CircleArrowProcess"/>
    <dgm:cxn modelId="{B76169A1-25D7-4CDA-96DB-FFA6D1D4966D}" type="presParOf" srcId="{7F6F5597-1BD8-4256-9C57-568A009E2026}" destId="{3F45B304-29F2-48DE-8509-81D965C2ECFD}" srcOrd="2" destOrd="0" presId="urn:microsoft.com/office/officeart/2009/layout/CircleArrowProcess"/>
    <dgm:cxn modelId="{C11197F5-57B2-48AB-BF77-945DC07FDD04}" type="presParOf" srcId="{3F45B304-29F2-48DE-8509-81D965C2ECFD}" destId="{B4E0090C-FEAA-45D7-9C1A-2FC9ECEE48BF}" srcOrd="0" destOrd="0" presId="urn:microsoft.com/office/officeart/2009/layout/CircleArrowProcess"/>
    <dgm:cxn modelId="{362BD65C-44E8-41EB-A577-E0931B01FA94}" type="presParOf" srcId="{7F6F5597-1BD8-4256-9C57-568A009E2026}" destId="{EC61A1C8-9E87-4239-9F3F-7006389CF4CA}" srcOrd="3" destOrd="0" presId="urn:microsoft.com/office/officeart/2009/layout/CircleArrowProcess"/>
    <dgm:cxn modelId="{5A7043C4-F723-43D1-A537-2D3BA5BFA451}" type="presParOf" srcId="{7F6F5597-1BD8-4256-9C57-568A009E2026}" destId="{AF5E9D9D-87F3-4700-BCE8-F716369BF5ED}" srcOrd="4" destOrd="0" presId="urn:microsoft.com/office/officeart/2009/layout/CircleArrowProcess"/>
    <dgm:cxn modelId="{537AE06D-2AA7-442C-9B91-657D32C69D12}" type="presParOf" srcId="{AF5E9D9D-87F3-4700-BCE8-F716369BF5ED}" destId="{51C23EC2-584F-47CC-A695-C82F6D54652A}" srcOrd="0" destOrd="0" presId="urn:microsoft.com/office/officeart/2009/layout/CircleArrowProcess"/>
    <dgm:cxn modelId="{A2986CFD-8E15-47CF-BD62-C8679EB14586}" type="presParOf" srcId="{7F6F5597-1BD8-4256-9C57-568A009E2026}" destId="{34B2A895-C484-46FA-8F55-5B7C23F6E494}" srcOrd="5" destOrd="0" presId="urn:microsoft.com/office/officeart/2009/layout/CircleArrowProcess"/>
    <dgm:cxn modelId="{586699C1-69A0-4556-9CF8-3ED8BA43911E}" type="presParOf" srcId="{7F6F5597-1BD8-4256-9C57-568A009E2026}" destId="{548EEFB4-611E-4790-804A-73430CDF4B6B}" srcOrd="6" destOrd="0" presId="urn:microsoft.com/office/officeart/2009/layout/CircleArrowProcess"/>
    <dgm:cxn modelId="{C793FD2A-A770-4148-A179-4724F69C50C4}" type="presParOf" srcId="{548EEFB4-611E-4790-804A-73430CDF4B6B}" destId="{41F6915F-9A87-4909-B69D-6F66EB7DB135}" srcOrd="0" destOrd="0" presId="urn:microsoft.com/office/officeart/2009/layout/CircleArrowProcess"/>
    <dgm:cxn modelId="{BCAAEE5D-A4FE-49D0-ADB6-06F7944E061B}" type="presParOf" srcId="{7F6F5597-1BD8-4256-9C57-568A009E2026}" destId="{D2D77643-EAE2-44F4-BC28-2D412FD44C0D}" srcOrd="7" destOrd="0" presId="urn:microsoft.com/office/officeart/2009/layout/CircleArrowProcess"/>
    <dgm:cxn modelId="{9B034597-FA43-4A9B-A44A-395A5BAB76E4}" type="presParOf" srcId="{7F6F5597-1BD8-4256-9C57-568A009E2026}" destId="{02CE7601-83A7-4D9A-9CBF-41ACE8C74510}" srcOrd="8" destOrd="0" presId="urn:microsoft.com/office/officeart/2009/layout/CircleArrowProcess"/>
    <dgm:cxn modelId="{045120CF-94DF-4D0B-82E7-F3A7740D982E}" type="presParOf" srcId="{02CE7601-83A7-4D9A-9CBF-41ACE8C74510}" destId="{EEB83943-3B27-4B28-920C-001643F7DA9D}" srcOrd="0" destOrd="0" presId="urn:microsoft.com/office/officeart/2009/layout/CircleArrowProcess"/>
    <dgm:cxn modelId="{A93CB971-8A67-4C22-AE2F-CD572C458CEA}" type="presParOf" srcId="{7F6F5597-1BD8-4256-9C57-568A009E2026}" destId="{192C7437-BCE9-40C6-82C5-A61CD5D1D796}" srcOrd="9" destOrd="0" presId="urn:microsoft.com/office/officeart/2009/layout/CircleArrowProcess"/>
    <dgm:cxn modelId="{4048B957-1A6F-4A78-BE1E-BBE28669CA82}" type="presParOf" srcId="{7F6F5597-1BD8-4256-9C57-568A009E2026}" destId="{6EA4DE0F-9832-4107-BEE2-581BB72FFAC5}" srcOrd="10" destOrd="0" presId="urn:microsoft.com/office/officeart/2009/layout/CircleArrowProcess"/>
    <dgm:cxn modelId="{6F16090F-4EF9-426D-B1AC-D09BDCBF14A3}" type="presParOf" srcId="{6EA4DE0F-9832-4107-BEE2-581BB72FFAC5}" destId="{73BD5B85-F5F5-4AFC-84DC-C4158D7A65B1}" srcOrd="0" destOrd="0" presId="urn:microsoft.com/office/officeart/2009/layout/CircleArrowProcess"/>
    <dgm:cxn modelId="{AA3DCDAD-C806-4E4C-AB57-4C50E10BF4C4}" type="presParOf" srcId="{7F6F5597-1BD8-4256-9C57-568A009E2026}" destId="{0C637F9D-FE8A-429D-A9A9-133D38AE6846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D362F9-3002-408D-AE8B-7175B9D2EBA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1_2" csCatId="accent1" phldr="1"/>
      <dgm:spPr/>
      <dgm:t>
        <a:bodyPr/>
        <a:lstStyle/>
        <a:p>
          <a:endParaRPr lang="en-US"/>
        </a:p>
      </dgm:t>
    </dgm:pt>
    <dgm:pt modelId="{581DCA44-3E2D-41A4-8C65-17EFD8FDF4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Direct landlords and brokers to, www.nyc.gov/dsshousing, where more information about financial incentives they may be eligible to receive can be obtained</a:t>
          </a:r>
        </a:p>
      </dgm:t>
    </dgm:pt>
    <dgm:pt modelId="{1E071917-1293-42E2-AE5D-9CB3007630B2}" type="parTrans" cxnId="{151CB9F3-1B9D-497E-A84D-37D825D8EB54}">
      <dgm:prSet/>
      <dgm:spPr/>
      <dgm:t>
        <a:bodyPr/>
        <a:lstStyle/>
        <a:p>
          <a:endParaRPr lang="en-US"/>
        </a:p>
      </dgm:t>
    </dgm:pt>
    <dgm:pt modelId="{C4BB757C-3921-4C3A-B5EF-6C4DC2AA47D0}" type="sibTrans" cxnId="{151CB9F3-1B9D-497E-A84D-37D825D8EB54}">
      <dgm:prSet/>
      <dgm:spPr/>
      <dgm:t>
        <a:bodyPr/>
        <a:lstStyle/>
        <a:p>
          <a:endParaRPr lang="en-US"/>
        </a:p>
      </dgm:t>
    </dgm:pt>
    <dgm:pt modelId="{D0D18D61-18F0-42FF-AA22-3A71849134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List of documents needed from the landlord or broker to continue the CityFHEPS eligibility assessment</a:t>
          </a:r>
        </a:p>
      </dgm:t>
    </dgm:pt>
    <dgm:pt modelId="{44B27507-9211-4A33-8FA3-DA48FEBDFCF3}" type="sibTrans" cxnId="{496D4955-58CC-4795-A159-7C275FBDE414}">
      <dgm:prSet/>
      <dgm:spPr/>
      <dgm:t>
        <a:bodyPr/>
        <a:lstStyle/>
        <a:p>
          <a:endParaRPr lang="en-US"/>
        </a:p>
      </dgm:t>
    </dgm:pt>
    <dgm:pt modelId="{BD6291C6-D9FB-413A-BFCC-224EF9DAFFE7}" type="parTrans" cxnId="{496D4955-58CC-4795-A159-7C275FBDE414}">
      <dgm:prSet/>
      <dgm:spPr/>
      <dgm:t>
        <a:bodyPr/>
        <a:lstStyle/>
        <a:p>
          <a:endParaRPr lang="en-US"/>
        </a:p>
      </dgm:t>
    </dgm:pt>
    <dgm:pt modelId="{8E703170-858C-44B4-A811-DE409937FEAB}" type="pres">
      <dgm:prSet presAssocID="{64D362F9-3002-408D-AE8B-7175B9D2EBAD}" presName="root" presStyleCnt="0">
        <dgm:presLayoutVars>
          <dgm:dir/>
          <dgm:resizeHandles val="exact"/>
        </dgm:presLayoutVars>
      </dgm:prSet>
      <dgm:spPr/>
    </dgm:pt>
    <dgm:pt modelId="{333CCAFD-FCB0-47FD-A178-4526CBB8A5FC}" type="pres">
      <dgm:prSet presAssocID="{D0D18D61-18F0-42FF-AA22-3A718491345B}" presName="compNode" presStyleCnt="0"/>
      <dgm:spPr/>
    </dgm:pt>
    <dgm:pt modelId="{5B62480B-9074-4718-954D-CD8D690390E3}" type="pres">
      <dgm:prSet presAssocID="{D0D18D61-18F0-42FF-AA22-3A718491345B}" presName="bgRect" presStyleLbl="bgShp" presStyleIdx="0" presStyleCnt="2"/>
      <dgm:spPr/>
    </dgm:pt>
    <dgm:pt modelId="{FDEFA20A-2DC0-45F7-9C5A-57FD4DE431D2}" type="pres">
      <dgm:prSet presAssocID="{D0D18D61-18F0-42FF-AA22-3A718491345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B6AC3365-B199-47BA-87CA-4907B8C2294D}" type="pres">
      <dgm:prSet presAssocID="{D0D18D61-18F0-42FF-AA22-3A718491345B}" presName="spaceRect" presStyleCnt="0"/>
      <dgm:spPr/>
    </dgm:pt>
    <dgm:pt modelId="{9EB0FB11-C06A-4037-8C19-7E4BA4B7F92D}" type="pres">
      <dgm:prSet presAssocID="{D0D18D61-18F0-42FF-AA22-3A718491345B}" presName="parTx" presStyleLbl="revTx" presStyleIdx="0" presStyleCnt="2">
        <dgm:presLayoutVars>
          <dgm:chMax val="0"/>
          <dgm:chPref val="0"/>
        </dgm:presLayoutVars>
      </dgm:prSet>
      <dgm:spPr/>
    </dgm:pt>
    <dgm:pt modelId="{CD5750C2-CAE0-48F5-8427-3ECCC33F2502}" type="pres">
      <dgm:prSet presAssocID="{44B27507-9211-4A33-8FA3-DA48FEBDFCF3}" presName="sibTrans" presStyleCnt="0"/>
      <dgm:spPr/>
    </dgm:pt>
    <dgm:pt modelId="{C6D3CDBD-F0BE-4595-A041-FB574B5F3084}" type="pres">
      <dgm:prSet presAssocID="{581DCA44-3E2D-41A4-8C65-17EFD8FDF400}" presName="compNode" presStyleCnt="0"/>
      <dgm:spPr/>
    </dgm:pt>
    <dgm:pt modelId="{9F3C4D0C-F839-4E18-8A95-CA26DB051E6B}" type="pres">
      <dgm:prSet presAssocID="{581DCA44-3E2D-41A4-8C65-17EFD8FDF400}" presName="bgRect" presStyleLbl="bgShp" presStyleIdx="1" presStyleCnt="2"/>
      <dgm:spPr/>
    </dgm:pt>
    <dgm:pt modelId="{DBF850DC-B849-407C-9086-EEEC6AF23BA8}" type="pres">
      <dgm:prSet presAssocID="{581DCA44-3E2D-41A4-8C65-17EFD8FDF40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BFC1155C-8D70-4AFA-802B-26E71666EB6B}" type="pres">
      <dgm:prSet presAssocID="{581DCA44-3E2D-41A4-8C65-17EFD8FDF400}" presName="spaceRect" presStyleCnt="0"/>
      <dgm:spPr/>
    </dgm:pt>
    <dgm:pt modelId="{D95CDEEF-1325-4080-9E80-39B6DB73C280}" type="pres">
      <dgm:prSet presAssocID="{581DCA44-3E2D-41A4-8C65-17EFD8FDF40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96D4955-58CC-4795-A159-7C275FBDE414}" srcId="{64D362F9-3002-408D-AE8B-7175B9D2EBAD}" destId="{D0D18D61-18F0-42FF-AA22-3A718491345B}" srcOrd="0" destOrd="0" parTransId="{BD6291C6-D9FB-413A-BFCC-224EF9DAFFE7}" sibTransId="{44B27507-9211-4A33-8FA3-DA48FEBDFCF3}"/>
    <dgm:cxn modelId="{C82FC67D-BEBA-2143-9C10-3FDE8FADB1E7}" type="presOf" srcId="{64D362F9-3002-408D-AE8B-7175B9D2EBAD}" destId="{8E703170-858C-44B4-A811-DE409937FEAB}" srcOrd="0" destOrd="0" presId="urn:microsoft.com/office/officeart/2018/2/layout/IconVerticalSolidList"/>
    <dgm:cxn modelId="{AE26BC9E-D398-3B48-93E4-5C2B8B8710F2}" type="presOf" srcId="{D0D18D61-18F0-42FF-AA22-3A718491345B}" destId="{9EB0FB11-C06A-4037-8C19-7E4BA4B7F92D}" srcOrd="0" destOrd="0" presId="urn:microsoft.com/office/officeart/2018/2/layout/IconVerticalSolidList"/>
    <dgm:cxn modelId="{28C762AF-7638-8F49-8470-84161CC16E1E}" type="presOf" srcId="{581DCA44-3E2D-41A4-8C65-17EFD8FDF400}" destId="{D95CDEEF-1325-4080-9E80-39B6DB73C280}" srcOrd="0" destOrd="0" presId="urn:microsoft.com/office/officeart/2018/2/layout/IconVerticalSolidList"/>
    <dgm:cxn modelId="{151CB9F3-1B9D-497E-A84D-37D825D8EB54}" srcId="{64D362F9-3002-408D-AE8B-7175B9D2EBAD}" destId="{581DCA44-3E2D-41A4-8C65-17EFD8FDF400}" srcOrd="1" destOrd="0" parTransId="{1E071917-1293-42E2-AE5D-9CB3007630B2}" sibTransId="{C4BB757C-3921-4C3A-B5EF-6C4DC2AA47D0}"/>
    <dgm:cxn modelId="{8F144965-2A4C-254F-A09D-2E04CA62C630}" type="presParOf" srcId="{8E703170-858C-44B4-A811-DE409937FEAB}" destId="{333CCAFD-FCB0-47FD-A178-4526CBB8A5FC}" srcOrd="0" destOrd="0" presId="urn:microsoft.com/office/officeart/2018/2/layout/IconVerticalSolidList"/>
    <dgm:cxn modelId="{DAF68D37-9700-5D4F-A319-6469A68AF722}" type="presParOf" srcId="{333CCAFD-FCB0-47FD-A178-4526CBB8A5FC}" destId="{5B62480B-9074-4718-954D-CD8D690390E3}" srcOrd="0" destOrd="0" presId="urn:microsoft.com/office/officeart/2018/2/layout/IconVerticalSolidList"/>
    <dgm:cxn modelId="{7AA22A4D-68FD-A84C-ACA8-63E5EA35AAAD}" type="presParOf" srcId="{333CCAFD-FCB0-47FD-A178-4526CBB8A5FC}" destId="{FDEFA20A-2DC0-45F7-9C5A-57FD4DE431D2}" srcOrd="1" destOrd="0" presId="urn:microsoft.com/office/officeart/2018/2/layout/IconVerticalSolidList"/>
    <dgm:cxn modelId="{01D4849B-BDC2-A246-9BAC-8EC1329F2B05}" type="presParOf" srcId="{333CCAFD-FCB0-47FD-A178-4526CBB8A5FC}" destId="{B6AC3365-B199-47BA-87CA-4907B8C2294D}" srcOrd="2" destOrd="0" presId="urn:microsoft.com/office/officeart/2018/2/layout/IconVerticalSolidList"/>
    <dgm:cxn modelId="{E0584E13-A3C2-4B47-9971-6566271D42BB}" type="presParOf" srcId="{333CCAFD-FCB0-47FD-A178-4526CBB8A5FC}" destId="{9EB0FB11-C06A-4037-8C19-7E4BA4B7F92D}" srcOrd="3" destOrd="0" presId="urn:microsoft.com/office/officeart/2018/2/layout/IconVerticalSolidList"/>
    <dgm:cxn modelId="{8CCB688E-8F8A-5544-89AE-6FE3A068CDE3}" type="presParOf" srcId="{8E703170-858C-44B4-A811-DE409937FEAB}" destId="{CD5750C2-CAE0-48F5-8427-3ECCC33F2502}" srcOrd="1" destOrd="0" presId="urn:microsoft.com/office/officeart/2018/2/layout/IconVerticalSolidList"/>
    <dgm:cxn modelId="{7E95031F-6C80-2448-A327-801181FC07D2}" type="presParOf" srcId="{8E703170-858C-44B4-A811-DE409937FEAB}" destId="{C6D3CDBD-F0BE-4595-A041-FB574B5F3084}" srcOrd="2" destOrd="0" presId="urn:microsoft.com/office/officeart/2018/2/layout/IconVerticalSolidList"/>
    <dgm:cxn modelId="{65E35FDB-16FB-274D-9DBF-CC0DB280692D}" type="presParOf" srcId="{C6D3CDBD-F0BE-4595-A041-FB574B5F3084}" destId="{9F3C4D0C-F839-4E18-8A95-CA26DB051E6B}" srcOrd="0" destOrd="0" presId="urn:microsoft.com/office/officeart/2018/2/layout/IconVerticalSolidList"/>
    <dgm:cxn modelId="{06253307-EA77-0642-81C6-4FA6A471E019}" type="presParOf" srcId="{C6D3CDBD-F0BE-4595-A041-FB574B5F3084}" destId="{DBF850DC-B849-407C-9086-EEEC6AF23BA8}" srcOrd="1" destOrd="0" presId="urn:microsoft.com/office/officeart/2018/2/layout/IconVerticalSolidList"/>
    <dgm:cxn modelId="{FFC904FD-F135-4847-A525-5F251A9F7AF8}" type="presParOf" srcId="{C6D3CDBD-F0BE-4595-A041-FB574B5F3084}" destId="{BFC1155C-8D70-4AFA-802B-26E71666EB6B}" srcOrd="2" destOrd="0" presId="urn:microsoft.com/office/officeart/2018/2/layout/IconVerticalSolidList"/>
    <dgm:cxn modelId="{12A58E44-F66A-944D-A890-CBED42AFFF0E}" type="presParOf" srcId="{C6D3CDBD-F0BE-4595-A041-FB574B5F3084}" destId="{D95CDEEF-1325-4080-9E80-39B6DB73C2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A15446-5AAE-496F-BC87-59B8CB99A309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6CCB9B-553C-48CF-8DD2-C2F62E3ADDC8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>
              <a:latin typeface="+mn-lt"/>
            </a:rPr>
            <a:t>DHS or provider staff conduct walk-throughs utilizing a comprehensive apartment review checklist </a:t>
          </a:r>
        </a:p>
      </dgm:t>
    </dgm:pt>
    <dgm:pt modelId="{3DD862BF-0656-42B9-9B1F-9EE250CC8719}" type="parTrans" cxnId="{D13EA360-B006-44CC-A541-C9C822D55A62}">
      <dgm:prSet/>
      <dgm:spPr/>
      <dgm:t>
        <a:bodyPr/>
        <a:lstStyle/>
        <a:p>
          <a:endParaRPr lang="en-US"/>
        </a:p>
      </dgm:t>
    </dgm:pt>
    <dgm:pt modelId="{E0FE6218-0956-4B45-A397-3BA0126100DE}" type="sibTrans" cxnId="{D13EA360-B006-44CC-A541-C9C822D55A62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20E26A96-C40E-BA40-93FC-2DD28795C8EF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>
              <a:latin typeface="+mn-lt"/>
            </a:rPr>
            <a:t>In-person for all units in Nassau, Rockland, Suffolk, or Westchester </a:t>
          </a:r>
        </a:p>
      </dgm:t>
    </dgm:pt>
    <dgm:pt modelId="{EB7E6D53-5795-704B-A1B4-57AE891CBD21}" type="parTrans" cxnId="{1508A08F-5D14-D741-893E-E7515256D5B4}">
      <dgm:prSet/>
      <dgm:spPr/>
      <dgm:t>
        <a:bodyPr/>
        <a:lstStyle/>
        <a:p>
          <a:endParaRPr lang="en-US"/>
        </a:p>
      </dgm:t>
    </dgm:pt>
    <dgm:pt modelId="{E72A3181-1CF3-A54B-83E1-6D947AC7DEE5}" type="sibTrans" cxnId="{1508A08F-5D14-D741-893E-E7515256D5B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B9133FC3-7862-B243-B6F4-370B50DE85C5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>
              <a:solidFill>
                <a:schemeClr val="bg1"/>
              </a:solidFill>
              <a:latin typeface="+mn-lt"/>
              <a:ea typeface="+mn-ea"/>
              <a:cs typeface="+mn-cs"/>
            </a:rPr>
            <a:t>Virtual walk-through for apartments in all other counties </a:t>
          </a:r>
          <a:endParaRPr lang="en-US" sz="1600" dirty="0">
            <a:solidFill>
              <a:schemeClr val="bg1"/>
            </a:solidFill>
            <a:latin typeface="+mn-lt"/>
          </a:endParaRPr>
        </a:p>
      </dgm:t>
    </dgm:pt>
    <dgm:pt modelId="{0DDE8297-AF79-1E45-802F-FE0A38DBDEB3}" type="parTrans" cxnId="{1D1DFA58-6159-5F47-95CD-6B30CF3B7961}">
      <dgm:prSet/>
      <dgm:spPr/>
      <dgm:t>
        <a:bodyPr/>
        <a:lstStyle/>
        <a:p>
          <a:endParaRPr lang="en-US"/>
        </a:p>
      </dgm:t>
    </dgm:pt>
    <dgm:pt modelId="{B676A438-AAFD-3045-B3E0-CEF9681E9FC5}" type="sibTrans" cxnId="{1D1DFA58-6159-5F47-95CD-6B30CF3B7961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3D680E03-9A44-F144-87D3-C1CC2A99373B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>
              <a:latin typeface="+mn-lt"/>
            </a:rPr>
            <a:t>No-preclearance process for apartments outside of NYC</a:t>
          </a:r>
        </a:p>
      </dgm:t>
    </dgm:pt>
    <dgm:pt modelId="{E643372B-5351-1941-BDE3-757A4F76B96F}" type="parTrans" cxnId="{7850F052-2FD9-0D4C-B233-78AB9DC55BF4}">
      <dgm:prSet/>
      <dgm:spPr/>
      <dgm:t>
        <a:bodyPr/>
        <a:lstStyle/>
        <a:p>
          <a:endParaRPr lang="en-US"/>
        </a:p>
      </dgm:t>
    </dgm:pt>
    <dgm:pt modelId="{0DF1BE0D-EC15-9542-AB9E-5603D3B02AEB}" type="sibTrans" cxnId="{7850F052-2FD9-0D4C-B233-78AB9DC55BF4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81372DB0-5C4B-4705-BB70-816482930774}" type="pres">
      <dgm:prSet presAssocID="{2EA15446-5AAE-496F-BC87-59B8CB99A309}" presName="Name0" presStyleCnt="0">
        <dgm:presLayoutVars>
          <dgm:animLvl val="lvl"/>
          <dgm:resizeHandles val="exact"/>
        </dgm:presLayoutVars>
      </dgm:prSet>
      <dgm:spPr/>
    </dgm:pt>
    <dgm:pt modelId="{2E18141F-8395-4BAB-A712-589B745E17A2}" type="pres">
      <dgm:prSet presAssocID="{196CCB9B-553C-48CF-8DD2-C2F62E3ADDC8}" presName="compositeNode" presStyleCnt="0">
        <dgm:presLayoutVars>
          <dgm:bulletEnabled val="1"/>
        </dgm:presLayoutVars>
      </dgm:prSet>
      <dgm:spPr/>
    </dgm:pt>
    <dgm:pt modelId="{2B09979B-639C-4B65-913B-89D791F5285E}" type="pres">
      <dgm:prSet presAssocID="{196CCB9B-553C-48CF-8DD2-C2F62E3ADDC8}" presName="bgRect" presStyleLbl="alignNode1" presStyleIdx="0" presStyleCnt="4" custScaleY="121952" custLinFactNeighborX="-2265" custLinFactNeighborY="1329"/>
      <dgm:spPr/>
    </dgm:pt>
    <dgm:pt modelId="{187CF996-6980-45A2-98D2-463CF6171DAC}" type="pres">
      <dgm:prSet presAssocID="{E0FE6218-0956-4B45-A397-3BA0126100DE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DE37FC48-354A-4005-9D5A-9039D97B4ED0}" type="pres">
      <dgm:prSet presAssocID="{196CCB9B-553C-48CF-8DD2-C2F62E3ADDC8}" presName="nodeRect" presStyleLbl="alignNode1" presStyleIdx="0" presStyleCnt="4">
        <dgm:presLayoutVars>
          <dgm:bulletEnabled val="1"/>
        </dgm:presLayoutVars>
      </dgm:prSet>
      <dgm:spPr/>
    </dgm:pt>
    <dgm:pt modelId="{46E0215C-8428-4A81-BACF-35C3E8508E16}" type="pres">
      <dgm:prSet presAssocID="{E0FE6218-0956-4B45-A397-3BA0126100DE}" presName="sibTrans" presStyleCnt="0"/>
      <dgm:spPr/>
    </dgm:pt>
    <dgm:pt modelId="{69B43CF6-5DCE-1B45-9EBD-A360B52B4243}" type="pres">
      <dgm:prSet presAssocID="{20E26A96-C40E-BA40-93FC-2DD28795C8EF}" presName="compositeNode" presStyleCnt="0">
        <dgm:presLayoutVars>
          <dgm:bulletEnabled val="1"/>
        </dgm:presLayoutVars>
      </dgm:prSet>
      <dgm:spPr/>
    </dgm:pt>
    <dgm:pt modelId="{BEBCD0D8-45D7-DE48-B822-AB9BF9FA1D9F}" type="pres">
      <dgm:prSet presAssocID="{20E26A96-C40E-BA40-93FC-2DD28795C8EF}" presName="bgRect" presStyleLbl="alignNode1" presStyleIdx="1" presStyleCnt="4" custScaleY="121952"/>
      <dgm:spPr/>
    </dgm:pt>
    <dgm:pt modelId="{AB5E8A6E-D50B-BD4B-BBB2-B1833835A944}" type="pres">
      <dgm:prSet presAssocID="{E72A3181-1CF3-A54B-83E1-6D947AC7DEE5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D57341FE-B496-D246-98F8-2B16EE6D658D}" type="pres">
      <dgm:prSet presAssocID="{20E26A96-C40E-BA40-93FC-2DD28795C8EF}" presName="nodeRect" presStyleLbl="alignNode1" presStyleIdx="1" presStyleCnt="4">
        <dgm:presLayoutVars>
          <dgm:bulletEnabled val="1"/>
        </dgm:presLayoutVars>
      </dgm:prSet>
      <dgm:spPr/>
    </dgm:pt>
    <dgm:pt modelId="{0B18EFC3-CBA4-1245-B729-E307CD887E44}" type="pres">
      <dgm:prSet presAssocID="{E72A3181-1CF3-A54B-83E1-6D947AC7DEE5}" presName="sibTrans" presStyleCnt="0"/>
      <dgm:spPr/>
    </dgm:pt>
    <dgm:pt modelId="{522AB9C4-49E4-7042-BD6E-25557917ED41}" type="pres">
      <dgm:prSet presAssocID="{B9133FC3-7862-B243-B6F4-370B50DE85C5}" presName="compositeNode" presStyleCnt="0">
        <dgm:presLayoutVars>
          <dgm:bulletEnabled val="1"/>
        </dgm:presLayoutVars>
      </dgm:prSet>
      <dgm:spPr/>
    </dgm:pt>
    <dgm:pt modelId="{5DC21F97-E985-444C-9A41-8161594E24A5}" type="pres">
      <dgm:prSet presAssocID="{B9133FC3-7862-B243-B6F4-370B50DE85C5}" presName="bgRect" presStyleLbl="alignNode1" presStyleIdx="2" presStyleCnt="4" custScaleY="121952"/>
      <dgm:spPr/>
    </dgm:pt>
    <dgm:pt modelId="{7F18A43D-D3B4-2848-8167-670EC2A13092}" type="pres">
      <dgm:prSet presAssocID="{B676A438-AAFD-3045-B3E0-CEF9681E9FC5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A4A7A882-56C5-114E-92F4-77C37A424BF8}" type="pres">
      <dgm:prSet presAssocID="{B9133FC3-7862-B243-B6F4-370B50DE85C5}" presName="nodeRect" presStyleLbl="alignNode1" presStyleIdx="2" presStyleCnt="4">
        <dgm:presLayoutVars>
          <dgm:bulletEnabled val="1"/>
        </dgm:presLayoutVars>
      </dgm:prSet>
      <dgm:spPr/>
    </dgm:pt>
    <dgm:pt modelId="{61531D05-D548-4D4F-AAD2-F8B34B56135C}" type="pres">
      <dgm:prSet presAssocID="{B676A438-AAFD-3045-B3E0-CEF9681E9FC5}" presName="sibTrans" presStyleCnt="0"/>
      <dgm:spPr/>
    </dgm:pt>
    <dgm:pt modelId="{E946B741-6C42-D645-9662-D76E804ECF65}" type="pres">
      <dgm:prSet presAssocID="{3D680E03-9A44-F144-87D3-C1CC2A99373B}" presName="compositeNode" presStyleCnt="0">
        <dgm:presLayoutVars>
          <dgm:bulletEnabled val="1"/>
        </dgm:presLayoutVars>
      </dgm:prSet>
      <dgm:spPr/>
    </dgm:pt>
    <dgm:pt modelId="{266D400A-9EB2-4547-BFB1-788876EDAB1D}" type="pres">
      <dgm:prSet presAssocID="{3D680E03-9A44-F144-87D3-C1CC2A99373B}" presName="bgRect" presStyleLbl="alignNode1" presStyleIdx="3" presStyleCnt="4" custScaleY="121952"/>
      <dgm:spPr/>
    </dgm:pt>
    <dgm:pt modelId="{F84BF2B9-A7BE-944A-BCDD-F4506A054D60}" type="pres">
      <dgm:prSet presAssocID="{0DF1BE0D-EC15-9542-AB9E-5603D3B02AEB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2B7C6962-5558-3D40-B06E-93D9E894C3AF}" type="pres">
      <dgm:prSet presAssocID="{3D680E03-9A44-F144-87D3-C1CC2A99373B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55182E1A-7EFF-B44A-A2A6-6B4F9EBDAED5}" type="presOf" srcId="{B9133FC3-7862-B243-B6F4-370B50DE85C5}" destId="{5DC21F97-E985-444C-9A41-8161594E24A5}" srcOrd="0" destOrd="0" presId="urn:microsoft.com/office/officeart/2016/7/layout/LinearBlockProcessNumbered"/>
    <dgm:cxn modelId="{C8B7222C-D3B8-484C-9D3E-669C1780D2CC}" type="presOf" srcId="{B9133FC3-7862-B243-B6F4-370B50DE85C5}" destId="{A4A7A882-56C5-114E-92F4-77C37A424BF8}" srcOrd="1" destOrd="0" presId="urn:microsoft.com/office/officeart/2016/7/layout/LinearBlockProcessNumbered"/>
    <dgm:cxn modelId="{D13EA360-B006-44CC-A541-C9C822D55A62}" srcId="{2EA15446-5AAE-496F-BC87-59B8CB99A309}" destId="{196CCB9B-553C-48CF-8DD2-C2F62E3ADDC8}" srcOrd="0" destOrd="0" parTransId="{3DD862BF-0656-42B9-9B1F-9EE250CC8719}" sibTransId="{E0FE6218-0956-4B45-A397-3BA0126100DE}"/>
    <dgm:cxn modelId="{F7207364-FC6B-B14E-8FDF-22E405B321D7}" type="presOf" srcId="{B676A438-AAFD-3045-B3E0-CEF9681E9FC5}" destId="{7F18A43D-D3B4-2848-8167-670EC2A13092}" srcOrd="0" destOrd="0" presId="urn:microsoft.com/office/officeart/2016/7/layout/LinearBlockProcessNumbered"/>
    <dgm:cxn modelId="{7850F052-2FD9-0D4C-B233-78AB9DC55BF4}" srcId="{2EA15446-5AAE-496F-BC87-59B8CB99A309}" destId="{3D680E03-9A44-F144-87D3-C1CC2A99373B}" srcOrd="3" destOrd="0" parTransId="{E643372B-5351-1941-BDE3-757A4F76B96F}" sibTransId="{0DF1BE0D-EC15-9542-AB9E-5603D3B02AEB}"/>
    <dgm:cxn modelId="{2E142B73-5292-C445-89CD-A228D2990966}" type="presOf" srcId="{20E26A96-C40E-BA40-93FC-2DD28795C8EF}" destId="{D57341FE-B496-D246-98F8-2B16EE6D658D}" srcOrd="1" destOrd="0" presId="urn:microsoft.com/office/officeart/2016/7/layout/LinearBlockProcessNumbered"/>
    <dgm:cxn modelId="{F0AF5F56-91A5-4FB4-8F61-C2A36B7E8436}" type="presOf" srcId="{196CCB9B-553C-48CF-8DD2-C2F62E3ADDC8}" destId="{DE37FC48-354A-4005-9D5A-9039D97B4ED0}" srcOrd="1" destOrd="0" presId="urn:microsoft.com/office/officeart/2016/7/layout/LinearBlockProcessNumbered"/>
    <dgm:cxn modelId="{1D1DFA58-6159-5F47-95CD-6B30CF3B7961}" srcId="{2EA15446-5AAE-496F-BC87-59B8CB99A309}" destId="{B9133FC3-7862-B243-B6F4-370B50DE85C5}" srcOrd="2" destOrd="0" parTransId="{0DDE8297-AF79-1E45-802F-FE0A38DBDEB3}" sibTransId="{B676A438-AAFD-3045-B3E0-CEF9681E9FC5}"/>
    <dgm:cxn modelId="{B7335B7A-41D2-FB40-90D7-D828BAD1B491}" type="presOf" srcId="{0DF1BE0D-EC15-9542-AB9E-5603D3B02AEB}" destId="{F84BF2B9-A7BE-944A-BCDD-F4506A054D60}" srcOrd="0" destOrd="0" presId="urn:microsoft.com/office/officeart/2016/7/layout/LinearBlockProcessNumbered"/>
    <dgm:cxn modelId="{1508A08F-5D14-D741-893E-E7515256D5B4}" srcId="{2EA15446-5AAE-496F-BC87-59B8CB99A309}" destId="{20E26A96-C40E-BA40-93FC-2DD28795C8EF}" srcOrd="1" destOrd="0" parTransId="{EB7E6D53-5795-704B-A1B4-57AE891CBD21}" sibTransId="{E72A3181-1CF3-A54B-83E1-6D947AC7DEE5}"/>
    <dgm:cxn modelId="{2ED0BB96-21FC-4C98-AF24-35D26AA12E52}" type="presOf" srcId="{2EA15446-5AAE-496F-BC87-59B8CB99A309}" destId="{81372DB0-5C4B-4705-BB70-816482930774}" srcOrd="0" destOrd="0" presId="urn:microsoft.com/office/officeart/2016/7/layout/LinearBlockProcessNumbered"/>
    <dgm:cxn modelId="{9FFF0499-1E57-C847-A65A-24142BDB5F84}" type="presOf" srcId="{3D680E03-9A44-F144-87D3-C1CC2A99373B}" destId="{2B7C6962-5558-3D40-B06E-93D9E894C3AF}" srcOrd="1" destOrd="0" presId="urn:microsoft.com/office/officeart/2016/7/layout/LinearBlockProcessNumbered"/>
    <dgm:cxn modelId="{A856BAAF-53F4-8D4A-8686-3731B931249A}" type="presOf" srcId="{3D680E03-9A44-F144-87D3-C1CC2A99373B}" destId="{266D400A-9EB2-4547-BFB1-788876EDAB1D}" srcOrd="0" destOrd="0" presId="urn:microsoft.com/office/officeart/2016/7/layout/LinearBlockProcessNumbered"/>
    <dgm:cxn modelId="{63CA4FD6-808E-C647-8B72-429CD03E2DD4}" type="presOf" srcId="{20E26A96-C40E-BA40-93FC-2DD28795C8EF}" destId="{BEBCD0D8-45D7-DE48-B822-AB9BF9FA1D9F}" srcOrd="0" destOrd="0" presId="urn:microsoft.com/office/officeart/2016/7/layout/LinearBlockProcessNumbered"/>
    <dgm:cxn modelId="{5EF4B9E2-9BF6-4C6C-846D-91ED2667EAF3}" type="presOf" srcId="{196CCB9B-553C-48CF-8DD2-C2F62E3ADDC8}" destId="{2B09979B-639C-4B65-913B-89D791F5285E}" srcOrd="0" destOrd="0" presId="urn:microsoft.com/office/officeart/2016/7/layout/LinearBlockProcessNumbered"/>
    <dgm:cxn modelId="{5549D2E7-750D-46AF-A713-21A34EDA6F74}" type="presOf" srcId="{E0FE6218-0956-4B45-A397-3BA0126100DE}" destId="{187CF996-6980-45A2-98D2-463CF6171DAC}" srcOrd="0" destOrd="0" presId="urn:microsoft.com/office/officeart/2016/7/layout/LinearBlockProcessNumbered"/>
    <dgm:cxn modelId="{9174D3FB-935A-C84F-A15F-178D05C85DF5}" type="presOf" srcId="{E72A3181-1CF3-A54B-83E1-6D947AC7DEE5}" destId="{AB5E8A6E-D50B-BD4B-BBB2-B1833835A944}" srcOrd="0" destOrd="0" presId="urn:microsoft.com/office/officeart/2016/7/layout/LinearBlockProcessNumbered"/>
    <dgm:cxn modelId="{EABACE51-F95D-4592-B676-53AEB346C5CE}" type="presParOf" srcId="{81372DB0-5C4B-4705-BB70-816482930774}" destId="{2E18141F-8395-4BAB-A712-589B745E17A2}" srcOrd="0" destOrd="0" presId="urn:microsoft.com/office/officeart/2016/7/layout/LinearBlockProcessNumbered"/>
    <dgm:cxn modelId="{FA682737-6093-434C-8190-79E683158F31}" type="presParOf" srcId="{2E18141F-8395-4BAB-A712-589B745E17A2}" destId="{2B09979B-639C-4B65-913B-89D791F5285E}" srcOrd="0" destOrd="0" presId="urn:microsoft.com/office/officeart/2016/7/layout/LinearBlockProcessNumbered"/>
    <dgm:cxn modelId="{90FC8445-62FC-4D87-8680-26A9FC7C9642}" type="presParOf" srcId="{2E18141F-8395-4BAB-A712-589B745E17A2}" destId="{187CF996-6980-45A2-98D2-463CF6171DAC}" srcOrd="1" destOrd="0" presId="urn:microsoft.com/office/officeart/2016/7/layout/LinearBlockProcessNumbered"/>
    <dgm:cxn modelId="{EF07563D-A7BF-495A-8D7B-40E1741ABFD4}" type="presParOf" srcId="{2E18141F-8395-4BAB-A712-589B745E17A2}" destId="{DE37FC48-354A-4005-9D5A-9039D97B4ED0}" srcOrd="2" destOrd="0" presId="urn:microsoft.com/office/officeart/2016/7/layout/LinearBlockProcessNumbered"/>
    <dgm:cxn modelId="{9672192F-093D-4E5A-9565-6F1D9AE432A6}" type="presParOf" srcId="{81372DB0-5C4B-4705-BB70-816482930774}" destId="{46E0215C-8428-4A81-BACF-35C3E8508E16}" srcOrd="1" destOrd="0" presId="urn:microsoft.com/office/officeart/2016/7/layout/LinearBlockProcessNumbered"/>
    <dgm:cxn modelId="{62058D03-F4D5-6E42-974B-CC5F7F77F98A}" type="presParOf" srcId="{81372DB0-5C4B-4705-BB70-816482930774}" destId="{69B43CF6-5DCE-1B45-9EBD-A360B52B4243}" srcOrd="2" destOrd="0" presId="urn:microsoft.com/office/officeart/2016/7/layout/LinearBlockProcessNumbered"/>
    <dgm:cxn modelId="{390539D9-AC28-914F-9946-541A8173B62F}" type="presParOf" srcId="{69B43CF6-5DCE-1B45-9EBD-A360B52B4243}" destId="{BEBCD0D8-45D7-DE48-B822-AB9BF9FA1D9F}" srcOrd="0" destOrd="0" presId="urn:microsoft.com/office/officeart/2016/7/layout/LinearBlockProcessNumbered"/>
    <dgm:cxn modelId="{53CDCE14-7666-B342-871D-9348216061AE}" type="presParOf" srcId="{69B43CF6-5DCE-1B45-9EBD-A360B52B4243}" destId="{AB5E8A6E-D50B-BD4B-BBB2-B1833835A944}" srcOrd="1" destOrd="0" presId="urn:microsoft.com/office/officeart/2016/7/layout/LinearBlockProcessNumbered"/>
    <dgm:cxn modelId="{0D2F79CE-7120-4443-A7AD-69A1FCDB9F1F}" type="presParOf" srcId="{69B43CF6-5DCE-1B45-9EBD-A360B52B4243}" destId="{D57341FE-B496-D246-98F8-2B16EE6D658D}" srcOrd="2" destOrd="0" presId="urn:microsoft.com/office/officeart/2016/7/layout/LinearBlockProcessNumbered"/>
    <dgm:cxn modelId="{AAE5425C-0504-8941-9185-D3DA38E6B059}" type="presParOf" srcId="{81372DB0-5C4B-4705-BB70-816482930774}" destId="{0B18EFC3-CBA4-1245-B729-E307CD887E44}" srcOrd="3" destOrd="0" presId="urn:microsoft.com/office/officeart/2016/7/layout/LinearBlockProcessNumbered"/>
    <dgm:cxn modelId="{8706DCD1-C696-8141-B64A-8B8CFD93ACB7}" type="presParOf" srcId="{81372DB0-5C4B-4705-BB70-816482930774}" destId="{522AB9C4-49E4-7042-BD6E-25557917ED41}" srcOrd="4" destOrd="0" presId="urn:microsoft.com/office/officeart/2016/7/layout/LinearBlockProcessNumbered"/>
    <dgm:cxn modelId="{B330571C-564B-3842-B80B-4918E4D940E3}" type="presParOf" srcId="{522AB9C4-49E4-7042-BD6E-25557917ED41}" destId="{5DC21F97-E985-444C-9A41-8161594E24A5}" srcOrd="0" destOrd="0" presId="urn:microsoft.com/office/officeart/2016/7/layout/LinearBlockProcessNumbered"/>
    <dgm:cxn modelId="{DB11E2DE-25FD-C349-B38D-8814168F18FB}" type="presParOf" srcId="{522AB9C4-49E4-7042-BD6E-25557917ED41}" destId="{7F18A43D-D3B4-2848-8167-670EC2A13092}" srcOrd="1" destOrd="0" presId="urn:microsoft.com/office/officeart/2016/7/layout/LinearBlockProcessNumbered"/>
    <dgm:cxn modelId="{1A3FBC9F-118C-9A4A-890B-CE905D0E697F}" type="presParOf" srcId="{522AB9C4-49E4-7042-BD6E-25557917ED41}" destId="{A4A7A882-56C5-114E-92F4-77C37A424BF8}" srcOrd="2" destOrd="0" presId="urn:microsoft.com/office/officeart/2016/7/layout/LinearBlockProcessNumbered"/>
    <dgm:cxn modelId="{7A70D0B5-0279-3C4E-BFCD-711FEEC39C84}" type="presParOf" srcId="{81372DB0-5C4B-4705-BB70-816482930774}" destId="{61531D05-D548-4D4F-AAD2-F8B34B56135C}" srcOrd="5" destOrd="0" presId="urn:microsoft.com/office/officeart/2016/7/layout/LinearBlockProcessNumbered"/>
    <dgm:cxn modelId="{FB1D3B08-7005-9D4D-A331-6DC4E53C370F}" type="presParOf" srcId="{81372DB0-5C4B-4705-BB70-816482930774}" destId="{E946B741-6C42-D645-9662-D76E804ECF65}" srcOrd="6" destOrd="0" presId="urn:microsoft.com/office/officeart/2016/7/layout/LinearBlockProcessNumbered"/>
    <dgm:cxn modelId="{EBD38B11-06B6-9049-B200-F5804BD1FE1A}" type="presParOf" srcId="{E946B741-6C42-D645-9662-D76E804ECF65}" destId="{266D400A-9EB2-4547-BFB1-788876EDAB1D}" srcOrd="0" destOrd="0" presId="urn:microsoft.com/office/officeart/2016/7/layout/LinearBlockProcessNumbered"/>
    <dgm:cxn modelId="{C29616F6-0AA1-6B42-A27C-82AC4239C92E}" type="presParOf" srcId="{E946B741-6C42-D645-9662-D76E804ECF65}" destId="{F84BF2B9-A7BE-944A-BCDD-F4506A054D60}" srcOrd="1" destOrd="0" presId="urn:microsoft.com/office/officeart/2016/7/layout/LinearBlockProcessNumbered"/>
    <dgm:cxn modelId="{12E702E9-9CAD-CB48-9E94-FA0D1C36CA5E}" type="presParOf" srcId="{E946B741-6C42-D645-9662-D76E804ECF65}" destId="{2B7C6962-5558-3D40-B06E-93D9E894C3A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392553-43A5-6B43-939D-8FEE3186DD15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D0789E-BB69-2D45-9B85-6D4B1C48A3FE}">
      <dgm:prSet/>
      <dgm:spPr/>
      <dgm:t>
        <a:bodyPr/>
        <a:lstStyle/>
        <a:p>
          <a:r>
            <a:rPr lang="en-US"/>
            <a:t>Property ownership check preformed</a:t>
          </a:r>
        </a:p>
      </dgm:t>
    </dgm:pt>
    <dgm:pt modelId="{67EA3D6D-E90C-EE46-8825-E16F95E26347}" type="parTrans" cxnId="{DEE6C542-BA5C-3C41-A498-99470EDE5EF2}">
      <dgm:prSet/>
      <dgm:spPr/>
      <dgm:t>
        <a:bodyPr/>
        <a:lstStyle/>
        <a:p>
          <a:endParaRPr lang="en-US"/>
        </a:p>
      </dgm:t>
    </dgm:pt>
    <dgm:pt modelId="{22C97FA4-A396-C944-9589-64B217291E00}" type="sibTrans" cxnId="{DEE6C542-BA5C-3C41-A498-99470EDE5EF2}">
      <dgm:prSet/>
      <dgm:spPr/>
      <dgm:t>
        <a:bodyPr/>
        <a:lstStyle/>
        <a:p>
          <a:endParaRPr lang="en-US"/>
        </a:p>
      </dgm:t>
    </dgm:pt>
    <dgm:pt modelId="{75DC79C0-1502-4D42-BD71-ABB1ADA35E23}">
      <dgm:prSet/>
      <dgm:spPr/>
      <dgm:t>
        <a:bodyPr/>
        <a:lstStyle/>
        <a:p>
          <a:r>
            <a:rPr lang="en-US" dirty="0"/>
            <a:t>Review package to verify and ensure information aligns with details and documents provided by landlord and client, and checks conducted by DSS</a:t>
          </a:r>
        </a:p>
      </dgm:t>
    </dgm:pt>
    <dgm:pt modelId="{381390D0-8FAC-C540-A624-72B8A2CBE0C3}" type="parTrans" cxnId="{0E5A7F92-51CD-3B4F-80A8-1822259A68E3}">
      <dgm:prSet/>
      <dgm:spPr/>
      <dgm:t>
        <a:bodyPr/>
        <a:lstStyle/>
        <a:p>
          <a:endParaRPr lang="en-US"/>
        </a:p>
      </dgm:t>
    </dgm:pt>
    <dgm:pt modelId="{E316F5B6-4E59-5043-81A8-4E9E9A212CDA}" type="sibTrans" cxnId="{0E5A7F92-51CD-3B4F-80A8-1822259A68E3}">
      <dgm:prSet/>
      <dgm:spPr/>
      <dgm:t>
        <a:bodyPr/>
        <a:lstStyle/>
        <a:p>
          <a:endParaRPr lang="en-US"/>
        </a:p>
      </dgm:t>
    </dgm:pt>
    <dgm:pt modelId="{4A52A44D-E9BC-1B42-88AC-82FB0A5EEBCE}">
      <dgm:prSet/>
      <dgm:spPr/>
      <dgm:t>
        <a:bodyPr/>
        <a:lstStyle/>
        <a:p>
          <a:r>
            <a:rPr lang="en-US"/>
            <a:t>Rent reasonableness </a:t>
          </a:r>
        </a:p>
      </dgm:t>
    </dgm:pt>
    <dgm:pt modelId="{D79ADDE3-BBDA-B644-984E-763D8B7E9232}" type="parTrans" cxnId="{BEDA84DC-5B5B-5D43-AB1C-06B1BC4BCB72}">
      <dgm:prSet/>
      <dgm:spPr/>
      <dgm:t>
        <a:bodyPr/>
        <a:lstStyle/>
        <a:p>
          <a:endParaRPr lang="en-US"/>
        </a:p>
      </dgm:t>
    </dgm:pt>
    <dgm:pt modelId="{480DBD6A-008D-E541-86B0-393AC7F1F05F}" type="sibTrans" cxnId="{BEDA84DC-5B5B-5D43-AB1C-06B1BC4BCB72}">
      <dgm:prSet/>
      <dgm:spPr/>
      <dgm:t>
        <a:bodyPr/>
        <a:lstStyle/>
        <a:p>
          <a:endParaRPr lang="en-US"/>
        </a:p>
      </dgm:t>
    </dgm:pt>
    <dgm:pt modelId="{89E71E9E-8227-504D-AEC1-5D96DC513453}" type="pres">
      <dgm:prSet presAssocID="{38392553-43A5-6B43-939D-8FEE3186DD15}" presName="Name0" presStyleCnt="0">
        <dgm:presLayoutVars>
          <dgm:chMax val="7"/>
          <dgm:chPref val="7"/>
          <dgm:dir/>
        </dgm:presLayoutVars>
      </dgm:prSet>
      <dgm:spPr/>
    </dgm:pt>
    <dgm:pt modelId="{E0DDFBE9-7221-DE4C-9786-31B109DF0BE9}" type="pres">
      <dgm:prSet presAssocID="{38392553-43A5-6B43-939D-8FEE3186DD15}" presName="Name1" presStyleCnt="0"/>
      <dgm:spPr/>
    </dgm:pt>
    <dgm:pt modelId="{D148DFB7-595C-D141-A81A-7020EF670327}" type="pres">
      <dgm:prSet presAssocID="{38392553-43A5-6B43-939D-8FEE3186DD15}" presName="cycle" presStyleCnt="0"/>
      <dgm:spPr/>
    </dgm:pt>
    <dgm:pt modelId="{40B94245-F90C-FF40-AB34-92DBFE261F69}" type="pres">
      <dgm:prSet presAssocID="{38392553-43A5-6B43-939D-8FEE3186DD15}" presName="srcNode" presStyleLbl="node1" presStyleIdx="0" presStyleCnt="3"/>
      <dgm:spPr/>
    </dgm:pt>
    <dgm:pt modelId="{38A04CD8-72D4-9149-AFAB-F2409EB2D41B}" type="pres">
      <dgm:prSet presAssocID="{38392553-43A5-6B43-939D-8FEE3186DD15}" presName="conn" presStyleLbl="parChTrans1D2" presStyleIdx="0" presStyleCnt="1"/>
      <dgm:spPr/>
    </dgm:pt>
    <dgm:pt modelId="{52BDE27D-CFB0-3C4B-9F92-8B8C95C6C4E3}" type="pres">
      <dgm:prSet presAssocID="{38392553-43A5-6B43-939D-8FEE3186DD15}" presName="extraNode" presStyleLbl="node1" presStyleIdx="0" presStyleCnt="3"/>
      <dgm:spPr/>
    </dgm:pt>
    <dgm:pt modelId="{B3116D5B-5608-6847-A8E8-58C62B1BB531}" type="pres">
      <dgm:prSet presAssocID="{38392553-43A5-6B43-939D-8FEE3186DD15}" presName="dstNode" presStyleLbl="node1" presStyleIdx="0" presStyleCnt="3"/>
      <dgm:spPr/>
    </dgm:pt>
    <dgm:pt modelId="{94172564-9473-2448-9F77-E381F5A927CA}" type="pres">
      <dgm:prSet presAssocID="{72D0789E-BB69-2D45-9B85-6D4B1C48A3FE}" presName="text_1" presStyleLbl="node1" presStyleIdx="0" presStyleCnt="3">
        <dgm:presLayoutVars>
          <dgm:bulletEnabled val="1"/>
        </dgm:presLayoutVars>
      </dgm:prSet>
      <dgm:spPr/>
    </dgm:pt>
    <dgm:pt modelId="{0636B208-D39C-FA4E-8DF0-2D40EE8EABFB}" type="pres">
      <dgm:prSet presAssocID="{72D0789E-BB69-2D45-9B85-6D4B1C48A3FE}" presName="accent_1" presStyleCnt="0"/>
      <dgm:spPr/>
    </dgm:pt>
    <dgm:pt modelId="{A10D1357-86D5-9643-8A92-6E89C2FE867D}" type="pres">
      <dgm:prSet presAssocID="{72D0789E-BB69-2D45-9B85-6D4B1C48A3FE}" presName="accentRepeatNode" presStyleLbl="solidFgAcc1" presStyleIdx="0" presStyleCnt="3"/>
      <dgm:spPr/>
    </dgm:pt>
    <dgm:pt modelId="{46ACCEEF-B70D-2741-A943-133DA113BF05}" type="pres">
      <dgm:prSet presAssocID="{75DC79C0-1502-4D42-BD71-ABB1ADA35E23}" presName="text_2" presStyleLbl="node1" presStyleIdx="1" presStyleCnt="3">
        <dgm:presLayoutVars>
          <dgm:bulletEnabled val="1"/>
        </dgm:presLayoutVars>
      </dgm:prSet>
      <dgm:spPr/>
    </dgm:pt>
    <dgm:pt modelId="{67712CB9-90EC-A047-9673-FC3DA4DBF893}" type="pres">
      <dgm:prSet presAssocID="{75DC79C0-1502-4D42-BD71-ABB1ADA35E23}" presName="accent_2" presStyleCnt="0"/>
      <dgm:spPr/>
    </dgm:pt>
    <dgm:pt modelId="{7FFE6616-ED08-D94A-91E9-1D276F2CA614}" type="pres">
      <dgm:prSet presAssocID="{75DC79C0-1502-4D42-BD71-ABB1ADA35E23}" presName="accentRepeatNode" presStyleLbl="solidFgAcc1" presStyleIdx="1" presStyleCnt="3"/>
      <dgm:spPr/>
    </dgm:pt>
    <dgm:pt modelId="{D44E7106-C893-7046-8BF7-90C4A051E8AF}" type="pres">
      <dgm:prSet presAssocID="{4A52A44D-E9BC-1B42-88AC-82FB0A5EEBCE}" presName="text_3" presStyleLbl="node1" presStyleIdx="2" presStyleCnt="3">
        <dgm:presLayoutVars>
          <dgm:bulletEnabled val="1"/>
        </dgm:presLayoutVars>
      </dgm:prSet>
      <dgm:spPr/>
    </dgm:pt>
    <dgm:pt modelId="{EA9597D6-6DF6-6342-A7EC-06C7B76D7216}" type="pres">
      <dgm:prSet presAssocID="{4A52A44D-E9BC-1B42-88AC-82FB0A5EEBCE}" presName="accent_3" presStyleCnt="0"/>
      <dgm:spPr/>
    </dgm:pt>
    <dgm:pt modelId="{5DC52681-C01A-3943-9AA3-1FD318E0B39B}" type="pres">
      <dgm:prSet presAssocID="{4A52A44D-E9BC-1B42-88AC-82FB0A5EEBCE}" presName="accentRepeatNode" presStyleLbl="solidFgAcc1" presStyleIdx="2" presStyleCnt="3"/>
      <dgm:spPr/>
    </dgm:pt>
  </dgm:ptLst>
  <dgm:cxnLst>
    <dgm:cxn modelId="{DEE6C542-BA5C-3C41-A498-99470EDE5EF2}" srcId="{38392553-43A5-6B43-939D-8FEE3186DD15}" destId="{72D0789E-BB69-2D45-9B85-6D4B1C48A3FE}" srcOrd="0" destOrd="0" parTransId="{67EA3D6D-E90C-EE46-8825-E16F95E26347}" sibTransId="{22C97FA4-A396-C944-9589-64B217291E00}"/>
    <dgm:cxn modelId="{E5248B7A-29EC-4840-8206-AD70AF3B422E}" type="presOf" srcId="{38392553-43A5-6B43-939D-8FEE3186DD15}" destId="{89E71E9E-8227-504D-AEC1-5D96DC513453}" srcOrd="0" destOrd="0" presId="urn:microsoft.com/office/officeart/2008/layout/VerticalCurvedList"/>
    <dgm:cxn modelId="{7B158182-67CC-E240-88E6-7CB658EB0FD4}" type="presOf" srcId="{75DC79C0-1502-4D42-BD71-ABB1ADA35E23}" destId="{46ACCEEF-B70D-2741-A943-133DA113BF05}" srcOrd="0" destOrd="0" presId="urn:microsoft.com/office/officeart/2008/layout/VerticalCurvedList"/>
    <dgm:cxn modelId="{6177A786-F077-9A4E-8499-8B2A72814434}" type="presOf" srcId="{72D0789E-BB69-2D45-9B85-6D4B1C48A3FE}" destId="{94172564-9473-2448-9F77-E381F5A927CA}" srcOrd="0" destOrd="0" presId="urn:microsoft.com/office/officeart/2008/layout/VerticalCurvedList"/>
    <dgm:cxn modelId="{0E5A7F92-51CD-3B4F-80A8-1822259A68E3}" srcId="{38392553-43A5-6B43-939D-8FEE3186DD15}" destId="{75DC79C0-1502-4D42-BD71-ABB1ADA35E23}" srcOrd="1" destOrd="0" parTransId="{381390D0-8FAC-C540-A624-72B8A2CBE0C3}" sibTransId="{E316F5B6-4E59-5043-81A8-4E9E9A212CDA}"/>
    <dgm:cxn modelId="{34657CD0-5722-9645-9450-A91EF5AD9015}" type="presOf" srcId="{22C97FA4-A396-C944-9589-64B217291E00}" destId="{38A04CD8-72D4-9149-AFAB-F2409EB2D41B}" srcOrd="0" destOrd="0" presId="urn:microsoft.com/office/officeart/2008/layout/VerticalCurvedList"/>
    <dgm:cxn modelId="{BEDA84DC-5B5B-5D43-AB1C-06B1BC4BCB72}" srcId="{38392553-43A5-6B43-939D-8FEE3186DD15}" destId="{4A52A44D-E9BC-1B42-88AC-82FB0A5EEBCE}" srcOrd="2" destOrd="0" parTransId="{D79ADDE3-BBDA-B644-984E-763D8B7E9232}" sibTransId="{480DBD6A-008D-E541-86B0-393AC7F1F05F}"/>
    <dgm:cxn modelId="{643541E2-DC9D-BB4A-A286-8AE07A26D5F8}" type="presOf" srcId="{4A52A44D-E9BC-1B42-88AC-82FB0A5EEBCE}" destId="{D44E7106-C893-7046-8BF7-90C4A051E8AF}" srcOrd="0" destOrd="0" presId="urn:microsoft.com/office/officeart/2008/layout/VerticalCurvedList"/>
    <dgm:cxn modelId="{6774FBEE-0488-654F-BADE-4A1E3F8FC039}" type="presParOf" srcId="{89E71E9E-8227-504D-AEC1-5D96DC513453}" destId="{E0DDFBE9-7221-DE4C-9786-31B109DF0BE9}" srcOrd="0" destOrd="0" presId="urn:microsoft.com/office/officeart/2008/layout/VerticalCurvedList"/>
    <dgm:cxn modelId="{E7DC9925-C3DC-9248-8DAF-73E7FD0F101C}" type="presParOf" srcId="{E0DDFBE9-7221-DE4C-9786-31B109DF0BE9}" destId="{D148DFB7-595C-D141-A81A-7020EF670327}" srcOrd="0" destOrd="0" presId="urn:microsoft.com/office/officeart/2008/layout/VerticalCurvedList"/>
    <dgm:cxn modelId="{C9973219-0786-8D4B-8B67-66EB54FAB5F8}" type="presParOf" srcId="{D148DFB7-595C-D141-A81A-7020EF670327}" destId="{40B94245-F90C-FF40-AB34-92DBFE261F69}" srcOrd="0" destOrd="0" presId="urn:microsoft.com/office/officeart/2008/layout/VerticalCurvedList"/>
    <dgm:cxn modelId="{3C100904-9780-A242-9A8C-A5518036EBE4}" type="presParOf" srcId="{D148DFB7-595C-D141-A81A-7020EF670327}" destId="{38A04CD8-72D4-9149-AFAB-F2409EB2D41B}" srcOrd="1" destOrd="0" presId="urn:microsoft.com/office/officeart/2008/layout/VerticalCurvedList"/>
    <dgm:cxn modelId="{78E84626-4DC4-C74F-9431-6929A8E714C5}" type="presParOf" srcId="{D148DFB7-595C-D141-A81A-7020EF670327}" destId="{52BDE27D-CFB0-3C4B-9F92-8B8C95C6C4E3}" srcOrd="2" destOrd="0" presId="urn:microsoft.com/office/officeart/2008/layout/VerticalCurvedList"/>
    <dgm:cxn modelId="{8EE437B7-C718-E04B-AD61-8C86CCAD8CC2}" type="presParOf" srcId="{D148DFB7-595C-D141-A81A-7020EF670327}" destId="{B3116D5B-5608-6847-A8E8-58C62B1BB531}" srcOrd="3" destOrd="0" presId="urn:microsoft.com/office/officeart/2008/layout/VerticalCurvedList"/>
    <dgm:cxn modelId="{8ED23F76-4F39-E34F-8331-C77085BFDF94}" type="presParOf" srcId="{E0DDFBE9-7221-DE4C-9786-31B109DF0BE9}" destId="{94172564-9473-2448-9F77-E381F5A927CA}" srcOrd="1" destOrd="0" presId="urn:microsoft.com/office/officeart/2008/layout/VerticalCurvedList"/>
    <dgm:cxn modelId="{84B93DFA-5CD6-634F-9B7F-B27A5874814C}" type="presParOf" srcId="{E0DDFBE9-7221-DE4C-9786-31B109DF0BE9}" destId="{0636B208-D39C-FA4E-8DF0-2D40EE8EABFB}" srcOrd="2" destOrd="0" presId="urn:microsoft.com/office/officeart/2008/layout/VerticalCurvedList"/>
    <dgm:cxn modelId="{E63ABB50-0212-764A-85A3-6F5B8D507081}" type="presParOf" srcId="{0636B208-D39C-FA4E-8DF0-2D40EE8EABFB}" destId="{A10D1357-86D5-9643-8A92-6E89C2FE867D}" srcOrd="0" destOrd="0" presId="urn:microsoft.com/office/officeart/2008/layout/VerticalCurvedList"/>
    <dgm:cxn modelId="{78F0E1BE-05BF-094B-B7E9-2432780A2BD5}" type="presParOf" srcId="{E0DDFBE9-7221-DE4C-9786-31B109DF0BE9}" destId="{46ACCEEF-B70D-2741-A943-133DA113BF05}" srcOrd="3" destOrd="0" presId="urn:microsoft.com/office/officeart/2008/layout/VerticalCurvedList"/>
    <dgm:cxn modelId="{EF00BFE0-94ED-3544-BB96-123BFD1E5FA4}" type="presParOf" srcId="{E0DDFBE9-7221-DE4C-9786-31B109DF0BE9}" destId="{67712CB9-90EC-A047-9673-FC3DA4DBF893}" srcOrd="4" destOrd="0" presId="urn:microsoft.com/office/officeart/2008/layout/VerticalCurvedList"/>
    <dgm:cxn modelId="{5CE7DBA1-9FEE-E94D-AEF7-BA105041C84A}" type="presParOf" srcId="{67712CB9-90EC-A047-9673-FC3DA4DBF893}" destId="{7FFE6616-ED08-D94A-91E9-1D276F2CA614}" srcOrd="0" destOrd="0" presId="urn:microsoft.com/office/officeart/2008/layout/VerticalCurvedList"/>
    <dgm:cxn modelId="{F4BD663A-2FFE-424C-8DF6-14CF5D5EFB1F}" type="presParOf" srcId="{E0DDFBE9-7221-DE4C-9786-31B109DF0BE9}" destId="{D44E7106-C893-7046-8BF7-90C4A051E8AF}" srcOrd="5" destOrd="0" presId="urn:microsoft.com/office/officeart/2008/layout/VerticalCurvedList"/>
    <dgm:cxn modelId="{00047F34-9C08-7E48-B36C-380371784DA1}" type="presParOf" srcId="{E0DDFBE9-7221-DE4C-9786-31B109DF0BE9}" destId="{EA9597D6-6DF6-6342-A7EC-06C7B76D7216}" srcOrd="6" destOrd="0" presId="urn:microsoft.com/office/officeart/2008/layout/VerticalCurvedList"/>
    <dgm:cxn modelId="{4136C43A-3D4D-9B4A-AFE3-81FD5B5E68F6}" type="presParOf" srcId="{EA9597D6-6DF6-6342-A7EC-06C7B76D7216}" destId="{5DC52681-C01A-3943-9AA3-1FD318E0B3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8F4C5A-EA5C-4EB7-8FBF-5EF509C6CC8E}" type="doc">
      <dgm:prSet loTypeId="urn:microsoft.com/office/officeart/2018/5/layout/IconCircleLabelList" loCatId="icon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5CE647-F58A-4EDC-B7CB-4B1E1760A29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cap="none" baseline="0" dirty="0">
              <a:latin typeface="+mn-lt"/>
            </a:rPr>
            <a:t>Happens after the CityFHEPS application is approved</a:t>
          </a:r>
        </a:p>
      </dgm:t>
    </dgm:pt>
    <dgm:pt modelId="{CBDCEF06-B264-49E2-9E37-3C9BC5659B8E}" type="parTrans" cxnId="{67583D5B-E822-4F25-8A1F-8C209CCF8D1C}">
      <dgm:prSet/>
      <dgm:spPr/>
      <dgm:t>
        <a:bodyPr/>
        <a:lstStyle/>
        <a:p>
          <a:endParaRPr lang="en-US"/>
        </a:p>
      </dgm:t>
    </dgm:pt>
    <dgm:pt modelId="{D39B040F-6EAF-4C69-90DC-A735A03B801F}" type="sibTrans" cxnId="{67583D5B-E822-4F25-8A1F-8C209CCF8D1C}">
      <dgm:prSet/>
      <dgm:spPr/>
      <dgm:t>
        <a:bodyPr/>
        <a:lstStyle/>
        <a:p>
          <a:endParaRPr lang="en-US"/>
        </a:p>
      </dgm:t>
    </dgm:pt>
    <dgm:pt modelId="{7641ADA9-93E0-4D42-96DA-45C783CCD1C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cap="none" dirty="0"/>
            <a:t>Tenant is provided keys to the unit that was shown and approved </a:t>
          </a:r>
        </a:p>
      </dgm:t>
    </dgm:pt>
    <dgm:pt modelId="{6F796BC0-542A-47C0-8DBA-78435A2789AA}" type="parTrans" cxnId="{7D02E44E-F036-45C8-9343-D15CC25AF291}">
      <dgm:prSet/>
      <dgm:spPr/>
      <dgm:t>
        <a:bodyPr/>
        <a:lstStyle/>
        <a:p>
          <a:endParaRPr lang="en-US"/>
        </a:p>
      </dgm:t>
    </dgm:pt>
    <dgm:pt modelId="{3D01F843-D962-4031-AD62-3EF11C0A49C1}" type="sibTrans" cxnId="{7D02E44E-F036-45C8-9343-D15CC25AF291}">
      <dgm:prSet/>
      <dgm:spPr/>
      <dgm:t>
        <a:bodyPr/>
        <a:lstStyle/>
        <a:p>
          <a:endParaRPr lang="en-US"/>
        </a:p>
      </dgm:t>
    </dgm:pt>
    <dgm:pt modelId="{F9A043DB-2540-493E-9294-8D38B8A76F8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cap="none" dirty="0"/>
            <a:t>Rental assistance checks are given to the landlord and/or broker </a:t>
          </a:r>
        </a:p>
      </dgm:t>
    </dgm:pt>
    <dgm:pt modelId="{2F4D2002-C28E-4605-9F89-149841EADC24}" type="parTrans" cxnId="{94A30772-F5B0-40E2-B174-85D99EDBADD3}">
      <dgm:prSet/>
      <dgm:spPr/>
      <dgm:t>
        <a:bodyPr/>
        <a:lstStyle/>
        <a:p>
          <a:endParaRPr lang="en-US"/>
        </a:p>
      </dgm:t>
    </dgm:pt>
    <dgm:pt modelId="{B885F4B3-773F-4837-9F32-C57685DC1879}" type="sibTrans" cxnId="{94A30772-F5B0-40E2-B174-85D99EDBADD3}">
      <dgm:prSet/>
      <dgm:spPr/>
      <dgm:t>
        <a:bodyPr/>
        <a:lstStyle/>
        <a:p>
          <a:endParaRPr lang="en-US"/>
        </a:p>
      </dgm:t>
    </dgm:pt>
    <dgm:pt modelId="{429F1F09-F1CD-4AA0-AE9D-D9AA4E120280}" type="pres">
      <dgm:prSet presAssocID="{678F4C5A-EA5C-4EB7-8FBF-5EF509C6CC8E}" presName="root" presStyleCnt="0">
        <dgm:presLayoutVars>
          <dgm:dir/>
          <dgm:resizeHandles val="exact"/>
        </dgm:presLayoutVars>
      </dgm:prSet>
      <dgm:spPr/>
    </dgm:pt>
    <dgm:pt modelId="{E151A1C8-DA4E-4FCA-B8B0-B077F440E357}" type="pres">
      <dgm:prSet presAssocID="{B55CE647-F58A-4EDC-B7CB-4B1E1760A295}" presName="compNode" presStyleCnt="0"/>
      <dgm:spPr/>
    </dgm:pt>
    <dgm:pt modelId="{1B84170F-7E70-4011-B8BB-6364C4AD1E5D}" type="pres">
      <dgm:prSet presAssocID="{B55CE647-F58A-4EDC-B7CB-4B1E1760A295}" presName="iconBgRect" presStyleLbl="bgShp" presStyleIdx="0" presStyleCnt="3"/>
      <dgm:spPr/>
    </dgm:pt>
    <dgm:pt modelId="{2641D455-7964-4545-9B2F-E73492572A1A}" type="pres">
      <dgm:prSet presAssocID="{B55CE647-F58A-4EDC-B7CB-4B1E1760A29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DBA857CC-E4EB-4F5A-87F4-03DE06C63DB1}" type="pres">
      <dgm:prSet presAssocID="{B55CE647-F58A-4EDC-B7CB-4B1E1760A295}" presName="spaceRect" presStyleCnt="0"/>
      <dgm:spPr/>
    </dgm:pt>
    <dgm:pt modelId="{46FE7065-5F7B-4FE7-B719-929939C9A512}" type="pres">
      <dgm:prSet presAssocID="{B55CE647-F58A-4EDC-B7CB-4B1E1760A295}" presName="textRect" presStyleLbl="revTx" presStyleIdx="0" presStyleCnt="3">
        <dgm:presLayoutVars>
          <dgm:chMax val="1"/>
          <dgm:chPref val="1"/>
        </dgm:presLayoutVars>
      </dgm:prSet>
      <dgm:spPr/>
    </dgm:pt>
    <dgm:pt modelId="{47D4BE32-E449-40AF-AFA0-EFA557C29B59}" type="pres">
      <dgm:prSet presAssocID="{D39B040F-6EAF-4C69-90DC-A735A03B801F}" presName="sibTrans" presStyleCnt="0"/>
      <dgm:spPr/>
    </dgm:pt>
    <dgm:pt modelId="{CC22B314-C48A-4765-A91E-563601A0DDB0}" type="pres">
      <dgm:prSet presAssocID="{7641ADA9-93E0-4D42-96DA-45C783CCD1C4}" presName="compNode" presStyleCnt="0"/>
      <dgm:spPr/>
    </dgm:pt>
    <dgm:pt modelId="{AE639553-4CA1-4F97-AC44-0B9858F8E978}" type="pres">
      <dgm:prSet presAssocID="{7641ADA9-93E0-4D42-96DA-45C783CCD1C4}" presName="iconBgRect" presStyleLbl="bgShp" presStyleIdx="1" presStyleCnt="3"/>
      <dgm:spPr/>
    </dgm:pt>
    <dgm:pt modelId="{6B922BC8-2DED-4914-AFD8-B1FE2BF1AFDA}" type="pres">
      <dgm:prSet presAssocID="{7641ADA9-93E0-4D42-96DA-45C783CCD1C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53EDE2FC-8D15-440A-8E81-F6F88EDEC445}" type="pres">
      <dgm:prSet presAssocID="{7641ADA9-93E0-4D42-96DA-45C783CCD1C4}" presName="spaceRect" presStyleCnt="0"/>
      <dgm:spPr/>
    </dgm:pt>
    <dgm:pt modelId="{777FA830-44FD-4C2B-9857-ED4A0114953A}" type="pres">
      <dgm:prSet presAssocID="{7641ADA9-93E0-4D42-96DA-45C783CCD1C4}" presName="textRect" presStyleLbl="revTx" presStyleIdx="1" presStyleCnt="3">
        <dgm:presLayoutVars>
          <dgm:chMax val="1"/>
          <dgm:chPref val="1"/>
        </dgm:presLayoutVars>
      </dgm:prSet>
      <dgm:spPr/>
    </dgm:pt>
    <dgm:pt modelId="{B58D1890-6982-41F7-9A78-9B2741A6AF02}" type="pres">
      <dgm:prSet presAssocID="{3D01F843-D962-4031-AD62-3EF11C0A49C1}" presName="sibTrans" presStyleCnt="0"/>
      <dgm:spPr/>
    </dgm:pt>
    <dgm:pt modelId="{18693CF3-4BF5-4D38-8476-A7587D5C16E1}" type="pres">
      <dgm:prSet presAssocID="{F9A043DB-2540-493E-9294-8D38B8A76F82}" presName="compNode" presStyleCnt="0"/>
      <dgm:spPr/>
    </dgm:pt>
    <dgm:pt modelId="{D2452DB7-6600-4FF5-AD80-7DA12B857961}" type="pres">
      <dgm:prSet presAssocID="{F9A043DB-2540-493E-9294-8D38B8A76F82}" presName="iconBgRect" presStyleLbl="bgShp" presStyleIdx="2" presStyleCnt="3"/>
      <dgm:spPr/>
    </dgm:pt>
    <dgm:pt modelId="{650F2758-9A13-4886-BA6F-7F8C1DA810E4}" type="pres">
      <dgm:prSet presAssocID="{F9A043DB-2540-493E-9294-8D38B8A76F8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F110F4ED-D0F4-4C32-AD71-9290D4CAAF32}" type="pres">
      <dgm:prSet presAssocID="{F9A043DB-2540-493E-9294-8D38B8A76F82}" presName="spaceRect" presStyleCnt="0"/>
      <dgm:spPr/>
    </dgm:pt>
    <dgm:pt modelId="{6B8F6AF4-5424-4F88-B2DB-699B6C22916D}" type="pres">
      <dgm:prSet presAssocID="{F9A043DB-2540-493E-9294-8D38B8A76F8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66EF613-EF58-0045-88BB-C14D53C01CD9}" type="presOf" srcId="{F9A043DB-2540-493E-9294-8D38B8A76F82}" destId="{6B8F6AF4-5424-4F88-B2DB-699B6C22916D}" srcOrd="0" destOrd="0" presId="urn:microsoft.com/office/officeart/2018/5/layout/IconCircleLabelList"/>
    <dgm:cxn modelId="{67583D5B-E822-4F25-8A1F-8C209CCF8D1C}" srcId="{678F4C5A-EA5C-4EB7-8FBF-5EF509C6CC8E}" destId="{B55CE647-F58A-4EDC-B7CB-4B1E1760A295}" srcOrd="0" destOrd="0" parTransId="{CBDCEF06-B264-49E2-9E37-3C9BC5659B8E}" sibTransId="{D39B040F-6EAF-4C69-90DC-A735A03B801F}"/>
    <dgm:cxn modelId="{7D02E44E-F036-45C8-9343-D15CC25AF291}" srcId="{678F4C5A-EA5C-4EB7-8FBF-5EF509C6CC8E}" destId="{7641ADA9-93E0-4D42-96DA-45C783CCD1C4}" srcOrd="1" destOrd="0" parTransId="{6F796BC0-542A-47C0-8DBA-78435A2789AA}" sibTransId="{3D01F843-D962-4031-AD62-3EF11C0A49C1}"/>
    <dgm:cxn modelId="{94A30772-F5B0-40E2-B174-85D99EDBADD3}" srcId="{678F4C5A-EA5C-4EB7-8FBF-5EF509C6CC8E}" destId="{F9A043DB-2540-493E-9294-8D38B8A76F82}" srcOrd="2" destOrd="0" parTransId="{2F4D2002-C28E-4605-9F89-149841EADC24}" sibTransId="{B885F4B3-773F-4837-9F32-C57685DC1879}"/>
    <dgm:cxn modelId="{78273E75-D8F2-1948-AB42-ACFE33BDB42D}" type="presOf" srcId="{678F4C5A-EA5C-4EB7-8FBF-5EF509C6CC8E}" destId="{429F1F09-F1CD-4AA0-AE9D-D9AA4E120280}" srcOrd="0" destOrd="0" presId="urn:microsoft.com/office/officeart/2018/5/layout/IconCircleLabelList"/>
    <dgm:cxn modelId="{A27C9A84-02A0-1F4A-AFA3-B5FBF7A2D3B1}" type="presOf" srcId="{7641ADA9-93E0-4D42-96DA-45C783CCD1C4}" destId="{777FA830-44FD-4C2B-9857-ED4A0114953A}" srcOrd="0" destOrd="0" presId="urn:microsoft.com/office/officeart/2018/5/layout/IconCircleLabelList"/>
    <dgm:cxn modelId="{F0A10C9D-C322-3942-8F7C-B226352E3546}" type="presOf" srcId="{B55CE647-F58A-4EDC-B7CB-4B1E1760A295}" destId="{46FE7065-5F7B-4FE7-B719-929939C9A512}" srcOrd="0" destOrd="0" presId="urn:microsoft.com/office/officeart/2018/5/layout/IconCircleLabelList"/>
    <dgm:cxn modelId="{3F855724-8934-9B4E-8550-C27501537D0B}" type="presParOf" srcId="{429F1F09-F1CD-4AA0-AE9D-D9AA4E120280}" destId="{E151A1C8-DA4E-4FCA-B8B0-B077F440E357}" srcOrd="0" destOrd="0" presId="urn:microsoft.com/office/officeart/2018/5/layout/IconCircleLabelList"/>
    <dgm:cxn modelId="{CDFD4ADF-6DBC-804A-9A4A-80B0DAF9278D}" type="presParOf" srcId="{E151A1C8-DA4E-4FCA-B8B0-B077F440E357}" destId="{1B84170F-7E70-4011-B8BB-6364C4AD1E5D}" srcOrd="0" destOrd="0" presId="urn:microsoft.com/office/officeart/2018/5/layout/IconCircleLabelList"/>
    <dgm:cxn modelId="{924F231D-C3ED-734D-B2A6-536340ECDB52}" type="presParOf" srcId="{E151A1C8-DA4E-4FCA-B8B0-B077F440E357}" destId="{2641D455-7964-4545-9B2F-E73492572A1A}" srcOrd="1" destOrd="0" presId="urn:microsoft.com/office/officeart/2018/5/layout/IconCircleLabelList"/>
    <dgm:cxn modelId="{4687453A-D7B4-4749-A26F-C77CB0DE7129}" type="presParOf" srcId="{E151A1C8-DA4E-4FCA-B8B0-B077F440E357}" destId="{DBA857CC-E4EB-4F5A-87F4-03DE06C63DB1}" srcOrd="2" destOrd="0" presId="urn:microsoft.com/office/officeart/2018/5/layout/IconCircleLabelList"/>
    <dgm:cxn modelId="{6529474D-00DC-9D41-A9AC-888A540C341D}" type="presParOf" srcId="{E151A1C8-DA4E-4FCA-B8B0-B077F440E357}" destId="{46FE7065-5F7B-4FE7-B719-929939C9A512}" srcOrd="3" destOrd="0" presId="urn:microsoft.com/office/officeart/2018/5/layout/IconCircleLabelList"/>
    <dgm:cxn modelId="{B08798D9-62CE-CC48-AACE-81728197770A}" type="presParOf" srcId="{429F1F09-F1CD-4AA0-AE9D-D9AA4E120280}" destId="{47D4BE32-E449-40AF-AFA0-EFA557C29B59}" srcOrd="1" destOrd="0" presId="urn:microsoft.com/office/officeart/2018/5/layout/IconCircleLabelList"/>
    <dgm:cxn modelId="{F29704C3-9219-B544-8F85-BA63ED0CD7DE}" type="presParOf" srcId="{429F1F09-F1CD-4AA0-AE9D-D9AA4E120280}" destId="{CC22B314-C48A-4765-A91E-563601A0DDB0}" srcOrd="2" destOrd="0" presId="urn:microsoft.com/office/officeart/2018/5/layout/IconCircleLabelList"/>
    <dgm:cxn modelId="{44A50396-F50E-4048-89B9-60CA1BDD016E}" type="presParOf" srcId="{CC22B314-C48A-4765-A91E-563601A0DDB0}" destId="{AE639553-4CA1-4F97-AC44-0B9858F8E978}" srcOrd="0" destOrd="0" presId="urn:microsoft.com/office/officeart/2018/5/layout/IconCircleLabelList"/>
    <dgm:cxn modelId="{DEB486FB-9DC6-F647-BA0E-BCF947F11652}" type="presParOf" srcId="{CC22B314-C48A-4765-A91E-563601A0DDB0}" destId="{6B922BC8-2DED-4914-AFD8-B1FE2BF1AFDA}" srcOrd="1" destOrd="0" presId="urn:microsoft.com/office/officeart/2018/5/layout/IconCircleLabelList"/>
    <dgm:cxn modelId="{28AF2B3A-3D01-A543-B87C-C7F8A71C59C6}" type="presParOf" srcId="{CC22B314-C48A-4765-A91E-563601A0DDB0}" destId="{53EDE2FC-8D15-440A-8E81-F6F88EDEC445}" srcOrd="2" destOrd="0" presId="urn:microsoft.com/office/officeart/2018/5/layout/IconCircleLabelList"/>
    <dgm:cxn modelId="{CF993B35-C97F-5F47-BEB7-2EFE366DFB7B}" type="presParOf" srcId="{CC22B314-C48A-4765-A91E-563601A0DDB0}" destId="{777FA830-44FD-4C2B-9857-ED4A0114953A}" srcOrd="3" destOrd="0" presId="urn:microsoft.com/office/officeart/2018/5/layout/IconCircleLabelList"/>
    <dgm:cxn modelId="{81DC8F24-68AC-E540-9ED4-A6B25C9F2D39}" type="presParOf" srcId="{429F1F09-F1CD-4AA0-AE9D-D9AA4E120280}" destId="{B58D1890-6982-41F7-9A78-9B2741A6AF02}" srcOrd="3" destOrd="0" presId="urn:microsoft.com/office/officeart/2018/5/layout/IconCircleLabelList"/>
    <dgm:cxn modelId="{EF128033-3D47-4B48-98A3-0D44D81FB074}" type="presParOf" srcId="{429F1F09-F1CD-4AA0-AE9D-D9AA4E120280}" destId="{18693CF3-4BF5-4D38-8476-A7587D5C16E1}" srcOrd="4" destOrd="0" presId="urn:microsoft.com/office/officeart/2018/5/layout/IconCircleLabelList"/>
    <dgm:cxn modelId="{BBAE270C-3CFD-4745-8AED-FAA559DA6ECA}" type="presParOf" srcId="{18693CF3-4BF5-4D38-8476-A7587D5C16E1}" destId="{D2452DB7-6600-4FF5-AD80-7DA12B857961}" srcOrd="0" destOrd="0" presId="urn:microsoft.com/office/officeart/2018/5/layout/IconCircleLabelList"/>
    <dgm:cxn modelId="{EA8CBADA-4D7C-FD4E-9E2C-1B4680F6EA8D}" type="presParOf" srcId="{18693CF3-4BF5-4D38-8476-A7587D5C16E1}" destId="{650F2758-9A13-4886-BA6F-7F8C1DA810E4}" srcOrd="1" destOrd="0" presId="urn:microsoft.com/office/officeart/2018/5/layout/IconCircleLabelList"/>
    <dgm:cxn modelId="{45B19EF5-C78A-024D-B94C-4439E7D4844A}" type="presParOf" srcId="{18693CF3-4BF5-4D38-8476-A7587D5C16E1}" destId="{F110F4ED-D0F4-4C32-AD71-9290D4CAAF32}" srcOrd="2" destOrd="0" presId="urn:microsoft.com/office/officeart/2018/5/layout/IconCircleLabelList"/>
    <dgm:cxn modelId="{24878C71-0B2A-7B44-BBD0-D139C066FEA8}" type="presParOf" srcId="{18693CF3-4BF5-4D38-8476-A7587D5C16E1}" destId="{6B8F6AF4-5424-4F88-B2DB-699B6C22916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65FD5-5530-4943-9EC3-21E645580514}">
      <dsp:nvSpPr>
        <dsp:cNvPr id="0" name=""/>
        <dsp:cNvSpPr/>
      </dsp:nvSpPr>
      <dsp:spPr>
        <a:xfrm>
          <a:off x="1041582" y="1469940"/>
          <a:ext cx="2204023" cy="2203992"/>
        </a:xfrm>
        <a:prstGeom prst="ellipse">
          <a:avLst/>
        </a:prstGeom>
        <a:solidFill>
          <a:srgbClr val="2C71A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Human Resources Administration (HRA)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1364354" y="1792707"/>
        <a:ext cx="1558479" cy="1558458"/>
      </dsp:txXfrm>
    </dsp:sp>
    <dsp:sp modelId="{7801D2A1-5BC8-4F20-9311-8A7E63EC6D7F}">
      <dsp:nvSpPr>
        <dsp:cNvPr id="0" name=""/>
        <dsp:cNvSpPr/>
      </dsp:nvSpPr>
      <dsp:spPr>
        <a:xfrm>
          <a:off x="2176013" y="54911"/>
          <a:ext cx="2204023" cy="2203992"/>
        </a:xfrm>
        <a:prstGeom prst="ellipse">
          <a:avLst/>
        </a:prstGeom>
        <a:solidFill>
          <a:srgbClr val="1D428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</a:rPr>
            <a:t>Department of Social Services (DSS)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2498785" y="377678"/>
        <a:ext cx="1558479" cy="1558458"/>
      </dsp:txXfrm>
    </dsp:sp>
    <dsp:sp modelId="{C77FFC52-3109-4D36-A06A-FCE324C6C3F9}">
      <dsp:nvSpPr>
        <dsp:cNvPr id="0" name=""/>
        <dsp:cNvSpPr/>
      </dsp:nvSpPr>
      <dsp:spPr>
        <a:xfrm>
          <a:off x="3309102" y="1469940"/>
          <a:ext cx="2204023" cy="2203992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Department of Homeless  Services (DHS)</a:t>
          </a:r>
        </a:p>
      </dsp:txBody>
      <dsp:txXfrm>
        <a:off x="3631874" y="1792707"/>
        <a:ext cx="1558479" cy="1558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9979B-639C-4B65-913B-89D791F5285E}">
      <dsp:nvSpPr>
        <dsp:cNvPr id="0" name=""/>
        <dsp:cNvSpPr/>
      </dsp:nvSpPr>
      <dsp:spPr>
        <a:xfrm>
          <a:off x="0" y="0"/>
          <a:ext cx="2124586" cy="15581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62" tIns="0" rIns="209862" bIns="33020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kern="1200" dirty="0">
              <a:latin typeface="+mn-lt"/>
            </a:rPr>
            <a:t>Monthly ‘supplement” payment from NYC DSS to cover a portion of the tenant’s rent</a:t>
          </a:r>
        </a:p>
      </dsp:txBody>
      <dsp:txXfrm>
        <a:off x="0" y="623241"/>
        <a:ext cx="2124586" cy="934862"/>
      </dsp:txXfrm>
    </dsp:sp>
    <dsp:sp modelId="{187CF996-6980-45A2-98D2-463CF6171DAC}">
      <dsp:nvSpPr>
        <dsp:cNvPr id="0" name=""/>
        <dsp:cNvSpPr/>
      </dsp:nvSpPr>
      <dsp:spPr>
        <a:xfrm>
          <a:off x="524" y="0"/>
          <a:ext cx="2124586" cy="62324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62" tIns="165100" rIns="209862" bIns="165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01</a:t>
          </a:r>
          <a:endParaRPr lang="en-US" sz="2000" kern="1200" dirty="0"/>
        </a:p>
      </dsp:txBody>
      <dsp:txXfrm>
        <a:off x="524" y="0"/>
        <a:ext cx="2124586" cy="623241"/>
      </dsp:txXfrm>
    </dsp:sp>
    <dsp:sp modelId="{6E687C25-2741-479A-8BEB-7CC427D2C444}">
      <dsp:nvSpPr>
        <dsp:cNvPr id="0" name=""/>
        <dsp:cNvSpPr/>
      </dsp:nvSpPr>
      <dsp:spPr>
        <a:xfrm>
          <a:off x="2295078" y="0"/>
          <a:ext cx="2124586" cy="1558104"/>
        </a:xfrm>
        <a:prstGeom prst="rect">
          <a:avLst/>
        </a:prstGeom>
        <a:solidFill>
          <a:srgbClr val="2C71A4"/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62" tIns="0" rIns="209862" bIns="33020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kern="1200" dirty="0">
              <a:latin typeface="+mn-lt"/>
            </a:rPr>
            <a:t>Receive the first three (3) months’ rent supplement up front</a:t>
          </a:r>
        </a:p>
      </dsp:txBody>
      <dsp:txXfrm>
        <a:off x="2295078" y="623241"/>
        <a:ext cx="2124586" cy="934862"/>
      </dsp:txXfrm>
    </dsp:sp>
    <dsp:sp modelId="{6CBEAE08-2029-4C4A-8AF7-341C1ED52F06}">
      <dsp:nvSpPr>
        <dsp:cNvPr id="0" name=""/>
        <dsp:cNvSpPr/>
      </dsp:nvSpPr>
      <dsp:spPr>
        <a:xfrm>
          <a:off x="2295078" y="0"/>
          <a:ext cx="2124586" cy="62324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62" tIns="165100" rIns="209862" bIns="165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02</a:t>
          </a:r>
        </a:p>
      </dsp:txBody>
      <dsp:txXfrm>
        <a:off x="2295078" y="0"/>
        <a:ext cx="2124586" cy="623241"/>
      </dsp:txXfrm>
    </dsp:sp>
    <dsp:sp modelId="{48F90759-E07D-4D22-AD6E-2775FA01F257}">
      <dsp:nvSpPr>
        <dsp:cNvPr id="0" name=""/>
        <dsp:cNvSpPr/>
      </dsp:nvSpPr>
      <dsp:spPr>
        <a:xfrm>
          <a:off x="4589632" y="0"/>
          <a:ext cx="2124586" cy="1558104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62" tIns="0" rIns="209862" bIns="33020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kern="1200" dirty="0">
              <a:latin typeface="+mn-lt"/>
            </a:rPr>
            <a:t>Monthly rental assistance payments from DSS for up to five (5) years</a:t>
          </a:r>
        </a:p>
      </dsp:txBody>
      <dsp:txXfrm>
        <a:off x="4589632" y="623241"/>
        <a:ext cx="2124586" cy="934862"/>
      </dsp:txXfrm>
    </dsp:sp>
    <dsp:sp modelId="{CEB38375-36AD-4178-A34E-5F290302FCD9}">
      <dsp:nvSpPr>
        <dsp:cNvPr id="0" name=""/>
        <dsp:cNvSpPr/>
      </dsp:nvSpPr>
      <dsp:spPr>
        <a:xfrm>
          <a:off x="4589632" y="0"/>
          <a:ext cx="2124586" cy="62324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62" tIns="165100" rIns="209862" bIns="165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03</a:t>
          </a:r>
        </a:p>
      </dsp:txBody>
      <dsp:txXfrm>
        <a:off x="4589632" y="0"/>
        <a:ext cx="2124586" cy="623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97C4D-F373-4597-978C-22814F5BF837}">
      <dsp:nvSpPr>
        <dsp:cNvPr id="0" name=""/>
        <dsp:cNvSpPr/>
      </dsp:nvSpPr>
      <dsp:spPr>
        <a:xfrm>
          <a:off x="4656089" y="0"/>
          <a:ext cx="1715839" cy="171602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294C3-8284-4449-9B2C-6DA91BFD61BD}">
      <dsp:nvSpPr>
        <dsp:cNvPr id="0" name=""/>
        <dsp:cNvSpPr/>
      </dsp:nvSpPr>
      <dsp:spPr>
        <a:xfrm>
          <a:off x="5034919" y="621398"/>
          <a:ext cx="957535" cy="47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Shopping Letter</a:t>
          </a:r>
          <a:endParaRPr lang="en-US" sz="1600" kern="1200" dirty="0"/>
        </a:p>
      </dsp:txBody>
      <dsp:txXfrm>
        <a:off x="5034919" y="621398"/>
        <a:ext cx="957535" cy="478450"/>
      </dsp:txXfrm>
    </dsp:sp>
    <dsp:sp modelId="{B4E0090C-FEAA-45D7-9C1A-2FC9ECEE48BF}">
      <dsp:nvSpPr>
        <dsp:cNvPr id="0" name=""/>
        <dsp:cNvSpPr/>
      </dsp:nvSpPr>
      <dsp:spPr>
        <a:xfrm>
          <a:off x="4179413" y="986273"/>
          <a:ext cx="1715839" cy="171602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1319987"/>
            <a:satOff val="-5840"/>
            <a:lumOff val="-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1A1C8-9E87-4239-9F3F-7006389CF4CA}">
      <dsp:nvSpPr>
        <dsp:cNvPr id="0" name=""/>
        <dsp:cNvSpPr/>
      </dsp:nvSpPr>
      <dsp:spPr>
        <a:xfrm>
          <a:off x="4556312" y="1609629"/>
          <a:ext cx="957535" cy="47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Finds Apartment</a:t>
          </a:r>
          <a:endParaRPr lang="en-US" sz="1600" kern="1200" dirty="0"/>
        </a:p>
      </dsp:txBody>
      <dsp:txXfrm>
        <a:off x="4556312" y="1609629"/>
        <a:ext cx="957535" cy="478450"/>
      </dsp:txXfrm>
    </dsp:sp>
    <dsp:sp modelId="{51C23EC2-584F-47CC-A695-C82F6D54652A}">
      <dsp:nvSpPr>
        <dsp:cNvPr id="0" name=""/>
        <dsp:cNvSpPr/>
      </dsp:nvSpPr>
      <dsp:spPr>
        <a:xfrm>
          <a:off x="4656089" y="1975810"/>
          <a:ext cx="1715839" cy="171602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2639975"/>
            <a:satOff val="-11681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2A895-C484-46FA-8F55-5B7C23F6E494}">
      <dsp:nvSpPr>
        <dsp:cNvPr id="0" name=""/>
        <dsp:cNvSpPr/>
      </dsp:nvSpPr>
      <dsp:spPr>
        <a:xfrm>
          <a:off x="5034919" y="2597208"/>
          <a:ext cx="957535" cy="47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Walk-through </a:t>
          </a:r>
          <a:endParaRPr lang="en-US" sz="1600" kern="1200" dirty="0"/>
        </a:p>
      </dsp:txBody>
      <dsp:txXfrm>
        <a:off x="5034919" y="2597208"/>
        <a:ext cx="957535" cy="478450"/>
      </dsp:txXfrm>
    </dsp:sp>
    <dsp:sp modelId="{41F6915F-9A87-4909-B69D-6F66EB7DB135}">
      <dsp:nvSpPr>
        <dsp:cNvPr id="0" name=""/>
        <dsp:cNvSpPr/>
      </dsp:nvSpPr>
      <dsp:spPr>
        <a:xfrm>
          <a:off x="4179413" y="2964042"/>
          <a:ext cx="1715839" cy="171602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3959962"/>
            <a:satOff val="-17521"/>
            <a:lumOff val="-29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77643-EAE2-44F4-BC28-2D412FD44C0D}">
      <dsp:nvSpPr>
        <dsp:cNvPr id="0" name=""/>
        <dsp:cNvSpPr/>
      </dsp:nvSpPr>
      <dsp:spPr>
        <a:xfrm>
          <a:off x="4556312" y="3585440"/>
          <a:ext cx="957535" cy="47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Landlord Package </a:t>
          </a:r>
          <a:endParaRPr lang="en-US" sz="1600" kern="1200" dirty="0"/>
        </a:p>
      </dsp:txBody>
      <dsp:txXfrm>
        <a:off x="4556312" y="3585440"/>
        <a:ext cx="957535" cy="478450"/>
      </dsp:txXfrm>
    </dsp:sp>
    <dsp:sp modelId="{EEB83943-3B27-4B28-920C-001643F7DA9D}">
      <dsp:nvSpPr>
        <dsp:cNvPr id="0" name=""/>
        <dsp:cNvSpPr/>
      </dsp:nvSpPr>
      <dsp:spPr>
        <a:xfrm>
          <a:off x="4656089" y="3950968"/>
          <a:ext cx="1715839" cy="171602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5279950"/>
            <a:satOff val="-23362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C7437-BCE9-40C6-82C5-A61CD5D1D796}">
      <dsp:nvSpPr>
        <dsp:cNvPr id="0" name=""/>
        <dsp:cNvSpPr/>
      </dsp:nvSpPr>
      <dsp:spPr>
        <a:xfrm>
          <a:off x="5034919" y="4572366"/>
          <a:ext cx="957535" cy="47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Package Review </a:t>
          </a:r>
          <a:endParaRPr lang="en-US" sz="1600" kern="1200" dirty="0"/>
        </a:p>
      </dsp:txBody>
      <dsp:txXfrm>
        <a:off x="5034919" y="4572366"/>
        <a:ext cx="957535" cy="478450"/>
      </dsp:txXfrm>
    </dsp:sp>
    <dsp:sp modelId="{73BD5B85-F5F5-4AFC-84DC-C4158D7A65B1}">
      <dsp:nvSpPr>
        <dsp:cNvPr id="0" name=""/>
        <dsp:cNvSpPr/>
      </dsp:nvSpPr>
      <dsp:spPr>
        <a:xfrm>
          <a:off x="4301720" y="5052122"/>
          <a:ext cx="1474121" cy="147516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37F9D-FE8A-429D-A9A9-133D38AE6846}">
      <dsp:nvSpPr>
        <dsp:cNvPr id="0" name=""/>
        <dsp:cNvSpPr/>
      </dsp:nvSpPr>
      <dsp:spPr>
        <a:xfrm>
          <a:off x="4556312" y="5560598"/>
          <a:ext cx="957535" cy="478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Key Exchange</a:t>
          </a:r>
        </a:p>
      </dsp:txBody>
      <dsp:txXfrm>
        <a:off x="4556312" y="5560598"/>
        <a:ext cx="957535" cy="478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2480B-9074-4718-954D-CD8D690390E3}">
      <dsp:nvSpPr>
        <dsp:cNvPr id="0" name=""/>
        <dsp:cNvSpPr/>
      </dsp:nvSpPr>
      <dsp:spPr>
        <a:xfrm>
          <a:off x="0" y="592161"/>
          <a:ext cx="9459482" cy="1093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FA20A-2DC0-45F7-9C5A-57FD4DE431D2}">
      <dsp:nvSpPr>
        <dsp:cNvPr id="0" name=""/>
        <dsp:cNvSpPr/>
      </dsp:nvSpPr>
      <dsp:spPr>
        <a:xfrm>
          <a:off x="330699" y="838136"/>
          <a:ext cx="601272" cy="6012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0FB11-C06A-4037-8C19-7E4BA4B7F92D}">
      <dsp:nvSpPr>
        <dsp:cNvPr id="0" name=""/>
        <dsp:cNvSpPr/>
      </dsp:nvSpPr>
      <dsp:spPr>
        <a:xfrm>
          <a:off x="1262671" y="592161"/>
          <a:ext cx="8196810" cy="109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699" tIns="115699" rIns="115699" bIns="11569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List of documents needed from the landlord or broker to continue the CityFHEPS eligibility assessment</a:t>
          </a:r>
        </a:p>
      </dsp:txBody>
      <dsp:txXfrm>
        <a:off x="1262671" y="592161"/>
        <a:ext cx="8196810" cy="1093221"/>
      </dsp:txXfrm>
    </dsp:sp>
    <dsp:sp modelId="{9F3C4D0C-F839-4E18-8A95-CA26DB051E6B}">
      <dsp:nvSpPr>
        <dsp:cNvPr id="0" name=""/>
        <dsp:cNvSpPr/>
      </dsp:nvSpPr>
      <dsp:spPr>
        <a:xfrm>
          <a:off x="0" y="1958689"/>
          <a:ext cx="9459482" cy="1093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850DC-B849-407C-9086-EEEC6AF23BA8}">
      <dsp:nvSpPr>
        <dsp:cNvPr id="0" name=""/>
        <dsp:cNvSpPr/>
      </dsp:nvSpPr>
      <dsp:spPr>
        <a:xfrm>
          <a:off x="330699" y="2204664"/>
          <a:ext cx="601272" cy="6012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CDEEF-1325-4080-9E80-39B6DB73C280}">
      <dsp:nvSpPr>
        <dsp:cNvPr id="0" name=""/>
        <dsp:cNvSpPr/>
      </dsp:nvSpPr>
      <dsp:spPr>
        <a:xfrm>
          <a:off x="1262671" y="1958689"/>
          <a:ext cx="8196810" cy="109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699" tIns="115699" rIns="115699" bIns="11569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Direct landlords and brokers to, www.nyc.gov/dsshousing, where more information about financial incentives they may be eligible to receive can be obtained</a:t>
          </a:r>
        </a:p>
      </dsp:txBody>
      <dsp:txXfrm>
        <a:off x="1262671" y="1958689"/>
        <a:ext cx="8196810" cy="10932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9979B-639C-4B65-913B-89D791F5285E}">
      <dsp:nvSpPr>
        <dsp:cNvPr id="0" name=""/>
        <dsp:cNvSpPr/>
      </dsp:nvSpPr>
      <dsp:spPr>
        <a:xfrm>
          <a:off x="0" y="-242648"/>
          <a:ext cx="2466126" cy="26960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98" tIns="0" rIns="243598" bIns="33020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>
              <a:latin typeface="+mn-lt"/>
            </a:rPr>
            <a:t>DHS or provider staff conduct walk-throughs utilizing a comprehensive apartment review checklist </a:t>
          </a:r>
        </a:p>
      </dsp:txBody>
      <dsp:txXfrm>
        <a:off x="0" y="835757"/>
        <a:ext cx="2466126" cy="1617608"/>
      </dsp:txXfrm>
    </dsp:sp>
    <dsp:sp modelId="{187CF996-6980-45A2-98D2-463CF6171DAC}">
      <dsp:nvSpPr>
        <dsp:cNvPr id="0" name=""/>
        <dsp:cNvSpPr/>
      </dsp:nvSpPr>
      <dsp:spPr>
        <a:xfrm>
          <a:off x="204" y="0"/>
          <a:ext cx="2466126" cy="88428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98" tIns="165100" rIns="243598" bIns="16510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01</a:t>
          </a:r>
          <a:endParaRPr lang="en-US" sz="3900" kern="1200" dirty="0"/>
        </a:p>
      </dsp:txBody>
      <dsp:txXfrm>
        <a:off x="204" y="0"/>
        <a:ext cx="2466126" cy="884286"/>
      </dsp:txXfrm>
    </dsp:sp>
    <dsp:sp modelId="{BEBCD0D8-45D7-DE48-B822-AB9BF9FA1D9F}">
      <dsp:nvSpPr>
        <dsp:cNvPr id="0" name=""/>
        <dsp:cNvSpPr/>
      </dsp:nvSpPr>
      <dsp:spPr>
        <a:xfrm>
          <a:off x="2663620" y="-242648"/>
          <a:ext cx="2466126" cy="2696013"/>
        </a:xfrm>
        <a:prstGeom prst="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98" tIns="0" rIns="243598" bIns="33020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>
              <a:latin typeface="+mn-lt"/>
            </a:rPr>
            <a:t>In-person for all units in Nassau, Rockland, Suffolk, or Westchester </a:t>
          </a:r>
        </a:p>
      </dsp:txBody>
      <dsp:txXfrm>
        <a:off x="2663620" y="835757"/>
        <a:ext cx="2466126" cy="1617608"/>
      </dsp:txXfrm>
    </dsp:sp>
    <dsp:sp modelId="{AB5E8A6E-D50B-BD4B-BBB2-B1833835A944}">
      <dsp:nvSpPr>
        <dsp:cNvPr id="0" name=""/>
        <dsp:cNvSpPr/>
      </dsp:nvSpPr>
      <dsp:spPr>
        <a:xfrm>
          <a:off x="2663620" y="0"/>
          <a:ext cx="2466126" cy="88428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98" tIns="165100" rIns="243598" bIns="16510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02</a:t>
          </a:r>
        </a:p>
      </dsp:txBody>
      <dsp:txXfrm>
        <a:off x="2663620" y="0"/>
        <a:ext cx="2466126" cy="884286"/>
      </dsp:txXfrm>
    </dsp:sp>
    <dsp:sp modelId="{5DC21F97-E985-444C-9A41-8161594E24A5}">
      <dsp:nvSpPr>
        <dsp:cNvPr id="0" name=""/>
        <dsp:cNvSpPr/>
      </dsp:nvSpPr>
      <dsp:spPr>
        <a:xfrm>
          <a:off x="5327037" y="-242648"/>
          <a:ext cx="2466126" cy="2696013"/>
        </a:xfrm>
        <a:prstGeom prst="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98" tIns="0" rIns="243598" bIns="33020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+mn-lt"/>
              <a:ea typeface="+mn-ea"/>
              <a:cs typeface="+mn-cs"/>
            </a:rPr>
            <a:t>Virtual walk-through for apartments in all other counties </a:t>
          </a:r>
          <a:endParaRPr lang="en-US" sz="1600" kern="1200" dirty="0">
            <a:solidFill>
              <a:schemeClr val="bg1"/>
            </a:solidFill>
            <a:latin typeface="+mn-lt"/>
          </a:endParaRPr>
        </a:p>
      </dsp:txBody>
      <dsp:txXfrm>
        <a:off x="5327037" y="835757"/>
        <a:ext cx="2466126" cy="1617608"/>
      </dsp:txXfrm>
    </dsp:sp>
    <dsp:sp modelId="{7F18A43D-D3B4-2848-8167-670EC2A13092}">
      <dsp:nvSpPr>
        <dsp:cNvPr id="0" name=""/>
        <dsp:cNvSpPr/>
      </dsp:nvSpPr>
      <dsp:spPr>
        <a:xfrm>
          <a:off x="5327037" y="0"/>
          <a:ext cx="2466126" cy="88428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98" tIns="165100" rIns="243598" bIns="16510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03</a:t>
          </a:r>
        </a:p>
      </dsp:txBody>
      <dsp:txXfrm>
        <a:off x="5327037" y="0"/>
        <a:ext cx="2466126" cy="884286"/>
      </dsp:txXfrm>
    </dsp:sp>
    <dsp:sp modelId="{266D400A-9EB2-4547-BFB1-788876EDAB1D}">
      <dsp:nvSpPr>
        <dsp:cNvPr id="0" name=""/>
        <dsp:cNvSpPr/>
      </dsp:nvSpPr>
      <dsp:spPr>
        <a:xfrm>
          <a:off x="7990454" y="-242648"/>
          <a:ext cx="2466126" cy="2696013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98" tIns="0" rIns="243598" bIns="33020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kern="1200" dirty="0">
              <a:latin typeface="+mn-lt"/>
            </a:rPr>
            <a:t>No-preclearance process for apartments outside of NYC</a:t>
          </a:r>
        </a:p>
      </dsp:txBody>
      <dsp:txXfrm>
        <a:off x="7990454" y="835757"/>
        <a:ext cx="2466126" cy="1617608"/>
      </dsp:txXfrm>
    </dsp:sp>
    <dsp:sp modelId="{F84BF2B9-A7BE-944A-BCDD-F4506A054D60}">
      <dsp:nvSpPr>
        <dsp:cNvPr id="0" name=""/>
        <dsp:cNvSpPr/>
      </dsp:nvSpPr>
      <dsp:spPr>
        <a:xfrm>
          <a:off x="7990454" y="0"/>
          <a:ext cx="2466126" cy="88428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598" tIns="165100" rIns="243598" bIns="16510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04</a:t>
          </a:r>
        </a:p>
      </dsp:txBody>
      <dsp:txXfrm>
        <a:off x="7990454" y="0"/>
        <a:ext cx="2466126" cy="8842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04CD8-72D4-9149-AFAB-F2409EB2D41B}">
      <dsp:nvSpPr>
        <dsp:cNvPr id="0" name=""/>
        <dsp:cNvSpPr/>
      </dsp:nvSpPr>
      <dsp:spPr>
        <a:xfrm>
          <a:off x="-5103188" y="-781767"/>
          <a:ext cx="6077296" cy="6077296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72564-9473-2448-9F77-E381F5A927CA}">
      <dsp:nvSpPr>
        <dsp:cNvPr id="0" name=""/>
        <dsp:cNvSpPr/>
      </dsp:nvSpPr>
      <dsp:spPr>
        <a:xfrm>
          <a:off x="626510" y="451376"/>
          <a:ext cx="9808510" cy="902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56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Property ownership check preformed</a:t>
          </a:r>
        </a:p>
      </dsp:txBody>
      <dsp:txXfrm>
        <a:off x="626510" y="451376"/>
        <a:ext cx="9808510" cy="902752"/>
      </dsp:txXfrm>
    </dsp:sp>
    <dsp:sp modelId="{A10D1357-86D5-9643-8A92-6E89C2FE867D}">
      <dsp:nvSpPr>
        <dsp:cNvPr id="0" name=""/>
        <dsp:cNvSpPr/>
      </dsp:nvSpPr>
      <dsp:spPr>
        <a:xfrm>
          <a:off x="62289" y="338532"/>
          <a:ext cx="1128440" cy="1128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CCEEF-B70D-2741-A943-133DA113BF05}">
      <dsp:nvSpPr>
        <dsp:cNvPr id="0" name=""/>
        <dsp:cNvSpPr/>
      </dsp:nvSpPr>
      <dsp:spPr>
        <a:xfrm>
          <a:off x="954660" y="1805504"/>
          <a:ext cx="9480360" cy="902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56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Review package to verify and ensure information aligns with details and documents provided by landlord and client, and checks conducted by DSS</a:t>
          </a:r>
        </a:p>
      </dsp:txBody>
      <dsp:txXfrm>
        <a:off x="954660" y="1805504"/>
        <a:ext cx="9480360" cy="902752"/>
      </dsp:txXfrm>
    </dsp:sp>
    <dsp:sp modelId="{7FFE6616-ED08-D94A-91E9-1D276F2CA614}">
      <dsp:nvSpPr>
        <dsp:cNvPr id="0" name=""/>
        <dsp:cNvSpPr/>
      </dsp:nvSpPr>
      <dsp:spPr>
        <a:xfrm>
          <a:off x="390440" y="1692660"/>
          <a:ext cx="1128440" cy="1128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E7106-C893-7046-8BF7-90C4A051E8AF}">
      <dsp:nvSpPr>
        <dsp:cNvPr id="0" name=""/>
        <dsp:cNvSpPr/>
      </dsp:nvSpPr>
      <dsp:spPr>
        <a:xfrm>
          <a:off x="626510" y="3159633"/>
          <a:ext cx="9808510" cy="902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56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Rent reasonableness </a:t>
          </a:r>
        </a:p>
      </dsp:txBody>
      <dsp:txXfrm>
        <a:off x="626510" y="3159633"/>
        <a:ext cx="9808510" cy="902752"/>
      </dsp:txXfrm>
    </dsp:sp>
    <dsp:sp modelId="{5DC52681-C01A-3943-9AA3-1FD318E0B39B}">
      <dsp:nvSpPr>
        <dsp:cNvPr id="0" name=""/>
        <dsp:cNvSpPr/>
      </dsp:nvSpPr>
      <dsp:spPr>
        <a:xfrm>
          <a:off x="62289" y="3046789"/>
          <a:ext cx="1128440" cy="11284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4170F-7E70-4011-B8BB-6364C4AD1E5D}">
      <dsp:nvSpPr>
        <dsp:cNvPr id="0" name=""/>
        <dsp:cNvSpPr/>
      </dsp:nvSpPr>
      <dsp:spPr>
        <a:xfrm>
          <a:off x="679050" y="465668"/>
          <a:ext cx="1887187" cy="1887187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1D455-7964-4545-9B2F-E73492572A1A}">
      <dsp:nvSpPr>
        <dsp:cNvPr id="0" name=""/>
        <dsp:cNvSpPr/>
      </dsp:nvSpPr>
      <dsp:spPr>
        <a:xfrm>
          <a:off x="1081237" y="8678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FE7065-5F7B-4FE7-B719-929939C9A512}">
      <dsp:nvSpPr>
        <dsp:cNvPr id="0" name=""/>
        <dsp:cNvSpPr/>
      </dsp:nvSpPr>
      <dsp:spPr>
        <a:xfrm>
          <a:off x="75768" y="2940669"/>
          <a:ext cx="309375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baseline="0" dirty="0">
              <a:latin typeface="+mn-lt"/>
            </a:rPr>
            <a:t>Happens after the CityFHEPS application is approved</a:t>
          </a:r>
        </a:p>
      </dsp:txBody>
      <dsp:txXfrm>
        <a:off x="75768" y="2940669"/>
        <a:ext cx="3093750" cy="945000"/>
      </dsp:txXfrm>
    </dsp:sp>
    <dsp:sp modelId="{AE639553-4CA1-4F97-AC44-0B9858F8E978}">
      <dsp:nvSpPr>
        <dsp:cNvPr id="0" name=""/>
        <dsp:cNvSpPr/>
      </dsp:nvSpPr>
      <dsp:spPr>
        <a:xfrm>
          <a:off x="4314206" y="465668"/>
          <a:ext cx="1887187" cy="1887187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22BC8-2DED-4914-AFD8-B1FE2BF1AFDA}">
      <dsp:nvSpPr>
        <dsp:cNvPr id="0" name=""/>
        <dsp:cNvSpPr/>
      </dsp:nvSpPr>
      <dsp:spPr>
        <a:xfrm>
          <a:off x="4716393" y="8678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7FA830-44FD-4C2B-9857-ED4A0114953A}">
      <dsp:nvSpPr>
        <dsp:cNvPr id="0" name=""/>
        <dsp:cNvSpPr/>
      </dsp:nvSpPr>
      <dsp:spPr>
        <a:xfrm>
          <a:off x="3710925" y="2940669"/>
          <a:ext cx="309375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dirty="0"/>
            <a:t>Tenant is provided keys to the unit that was shown and approved </a:t>
          </a:r>
        </a:p>
      </dsp:txBody>
      <dsp:txXfrm>
        <a:off x="3710925" y="2940669"/>
        <a:ext cx="3093750" cy="945000"/>
      </dsp:txXfrm>
    </dsp:sp>
    <dsp:sp modelId="{D2452DB7-6600-4FF5-AD80-7DA12B857961}">
      <dsp:nvSpPr>
        <dsp:cNvPr id="0" name=""/>
        <dsp:cNvSpPr/>
      </dsp:nvSpPr>
      <dsp:spPr>
        <a:xfrm>
          <a:off x="7949362" y="465668"/>
          <a:ext cx="1887187" cy="1887187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F2758-9A13-4886-BA6F-7F8C1DA810E4}">
      <dsp:nvSpPr>
        <dsp:cNvPr id="0" name=""/>
        <dsp:cNvSpPr/>
      </dsp:nvSpPr>
      <dsp:spPr>
        <a:xfrm>
          <a:off x="8351550" y="8678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8F6AF4-5424-4F88-B2DB-699B6C22916D}">
      <dsp:nvSpPr>
        <dsp:cNvPr id="0" name=""/>
        <dsp:cNvSpPr/>
      </dsp:nvSpPr>
      <dsp:spPr>
        <a:xfrm>
          <a:off x="7346081" y="2940669"/>
          <a:ext cx="309375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dirty="0"/>
            <a:t>Rental assistance checks are given to the landlord and/or broker </a:t>
          </a:r>
        </a:p>
      </dsp:txBody>
      <dsp:txXfrm>
        <a:off x="7346081" y="2940669"/>
        <a:ext cx="3093750" cy="94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4A118-C57A-7DDE-1A0B-77730941E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B2AAD-A8A0-6E2E-EEAE-53F0850D2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887DC-449F-F1D3-81A1-5453EB80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E889-F109-476E-873A-5BDFDEF2DA4E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4B844-C620-696C-F40E-EACD1A22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2482C-D46C-D3CE-0879-4FAD4E6CF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946A-CB61-4283-AA0E-EF3E7D8CB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4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FD4B-A3A9-D8EA-A57D-47CF2A59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72B1D-B63E-6B6B-4657-7FC27FD74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80722-FB6C-8187-24A1-E461BE55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E889-F109-476E-873A-5BDFDEF2DA4E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5B977-CC83-DD2D-955F-26F7D268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77329-04BA-61B8-884E-CA79C8F43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946A-CB61-4283-AA0E-EF3E7D8CB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1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1FE7CE-30A3-3027-2309-C25760EDA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B7F0A-29D5-452F-7997-B24B1B9CA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69EB3-20B9-41B3-ABDC-17FB7CB1B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E889-F109-476E-873A-5BDFDEF2DA4E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80D19-2B6D-CFD3-3287-1FD9E93A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77FE6-6203-CFC6-B874-75B98FF42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946A-CB61-4283-AA0E-EF3E7D8CB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6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5FE2-1588-5A01-2597-75CF983C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9DCC7-5702-6494-C72C-266D1675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38899-EFA9-F334-589C-4494054E3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E889-F109-476E-873A-5BDFDEF2DA4E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86432-B989-EC8B-02A4-C5B6923EC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5BB39-4726-BA2D-97B0-EB5ABB82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946A-CB61-4283-AA0E-EF3E7D8CB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4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EF4CD-D068-1C79-98B4-9FF60587B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D8B3-6DE7-7156-294D-31746BEB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723D3-622C-69B3-1C41-3C4ED3AD4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E889-F109-476E-873A-5BDFDEF2DA4E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790D7-D18B-FF36-9BC0-551B30549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4AF88-CBF1-BC9B-6531-385681C3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946A-CB61-4283-AA0E-EF3E7D8CB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6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6B0B0-300A-C7B5-8C79-9F327F64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17E77-861A-5FDB-60EE-19BB5C76B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FC385-D518-CB3D-DE4E-F15A3542B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C0F7A-2EBC-46D5-0B3A-59DCD74C1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E889-F109-476E-873A-5BDFDEF2DA4E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C5489-4719-C59D-E09B-311C9A071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6FFC2-E119-6CB0-1CD5-9B22FC23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946A-CB61-4283-AA0E-EF3E7D8CB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9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BF7C4-4B18-CCD2-F316-0D1111EB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6D5E2-5571-4753-14B9-1C73E5A45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69ACC-2735-79E6-250E-649525B7F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89DD16-B363-1C8E-A922-DF1C47EEA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E746A8-4F8D-E362-0A01-C5019E3C7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DDDBA-8511-BA6C-90C9-5DDE891E9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E889-F109-476E-873A-5BDFDEF2DA4E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F03BF9-76FB-9BD4-DA5D-66668F7D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1EE58B-EA47-D81C-1FE6-FD83E32E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946A-CB61-4283-AA0E-EF3E7D8CB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1320D-AA6D-AD33-24B4-A6923E15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20381C-2AD0-C58D-26D9-5C9434942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E889-F109-476E-873A-5BDFDEF2DA4E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40F34-059A-D1E6-E9C5-F9906A7F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0145F-A210-E8C4-367B-63CEA78E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946A-CB61-4283-AA0E-EF3E7D8CB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2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685D31-EF9A-4F31-90C4-09FE16F2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E889-F109-476E-873A-5BDFDEF2DA4E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D06BD6-D31D-6D45-6B30-6FAA7B6B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DFDD5-6810-9F03-AD9A-5918D216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946A-CB61-4283-AA0E-EF3E7D8CB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3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CF81-1100-69CB-6AC0-DA1603DA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6B636-F977-55B6-25DA-7AEE24F9B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43B05-4980-C6C2-B8C0-E8D60ECF9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00DC6-34D7-8B02-FAA4-53D6619E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E889-F109-476E-873A-5BDFDEF2DA4E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EBE87-E21B-4699-25B7-65BCD64E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FBE7E-5BA1-A5ED-6D99-22D531AB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946A-CB61-4283-AA0E-EF3E7D8CB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5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90DA-F310-1691-C516-DF69047A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E179EE-6F35-EAAB-37A8-D649D9F95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C2F03-8989-0871-846A-2F18C2FD1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16AEF-65FE-2624-9118-0355A99E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E889-F109-476E-873A-5BDFDEF2DA4E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86048-4744-2D13-1CDB-10C67626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8AC41-7618-BA3B-B7FD-248853E3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946A-CB61-4283-AA0E-EF3E7D8CB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2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41AD37-E686-78EE-118F-CB70B513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9FE6B-F23C-6706-3500-D0E032B2B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DD121-0081-26DD-E37C-9829FC112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E889-F109-476E-873A-5BDFDEF2DA4E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55E60-35DE-D94F-C384-9855A065B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4883D-B61F-3A1E-FE94-BD3D5F528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80946A-CB61-4283-AA0E-EF3E7D8CB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0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nyc.gov/assets/hra/downloads/pdf/cityfheps-documents/max-rent-calculator.xls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A6A13D7-8DD2-3EE4-BB46-06F1D8B36734}"/>
              </a:ext>
            </a:extLst>
          </p:cNvPr>
          <p:cNvSpPr/>
          <p:nvPr/>
        </p:nvSpPr>
        <p:spPr>
          <a:xfrm>
            <a:off x="7888694" y="2863208"/>
            <a:ext cx="4238204" cy="3873673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0CF677-A659-77D3-BFD1-BAE918B32F8C}"/>
              </a:ext>
            </a:extLst>
          </p:cNvPr>
          <p:cNvSpPr/>
          <p:nvPr/>
        </p:nvSpPr>
        <p:spPr>
          <a:xfrm>
            <a:off x="5618376" y="121119"/>
            <a:ext cx="3073137" cy="2690657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6A979A-CADA-3D92-FCB5-EAB60C320CE4}"/>
              </a:ext>
            </a:extLst>
          </p:cNvPr>
          <p:cNvSpPr txBox="1"/>
          <p:nvPr/>
        </p:nvSpPr>
        <p:spPr>
          <a:xfrm>
            <a:off x="892817" y="1370171"/>
            <a:ext cx="442555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Statewide CityFHEPS</a:t>
            </a:r>
          </a:p>
        </p:txBody>
      </p:sp>
      <p:pic>
        <p:nvPicPr>
          <p:cNvPr id="3" name="Picture 2" descr="Logo&#10;&#10;AI-generated content may be incorrect.">
            <a:extLst>
              <a:ext uri="{FF2B5EF4-FFF2-40B4-BE49-F238E27FC236}">
                <a16:creationId xmlns:a16="http://schemas.microsoft.com/office/drawing/2014/main" id="{5E40A412-2BB8-3951-241C-FA6A2CE746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6" t="805" r="-596" b="36171"/>
          <a:stretch/>
        </p:blipFill>
        <p:spPr>
          <a:xfrm>
            <a:off x="6096000" y="709277"/>
            <a:ext cx="2097278" cy="1321788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4" name="Picture 3" descr="Map&#10;&#10;AI-generated content may be incorrect.">
            <a:extLst>
              <a:ext uri="{FF2B5EF4-FFF2-40B4-BE49-F238E27FC236}">
                <a16:creationId xmlns:a16="http://schemas.microsoft.com/office/drawing/2014/main" id="{176563ED-844C-92CA-CD44-FD875236D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7325" t="178" r="-2" b="-2"/>
          <a:stretch/>
        </p:blipFill>
        <p:spPr>
          <a:xfrm>
            <a:off x="8435146" y="3487258"/>
            <a:ext cx="3145299" cy="2625571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7614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24863B-D4A8-9443-911A-12403587D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C2A59B-7615-E5C5-AE9D-58CF94F38FD4}"/>
              </a:ext>
            </a:extLst>
          </p:cNvPr>
          <p:cNvSpPr txBox="1"/>
          <p:nvPr/>
        </p:nvSpPr>
        <p:spPr>
          <a:xfrm>
            <a:off x="325242" y="1142413"/>
            <a:ext cx="5801917" cy="2124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18" name="TextBox 15">
            <a:extLst>
              <a:ext uri="{FF2B5EF4-FFF2-40B4-BE49-F238E27FC236}">
                <a16:creationId xmlns:a16="http://schemas.microsoft.com/office/drawing/2014/main" id="{78645CDC-78CB-DCA9-F257-C3E3084E3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258784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113DE23-BCBF-F544-D4F6-0CBC7BF98982}"/>
              </a:ext>
            </a:extLst>
          </p:cNvPr>
          <p:cNvSpPr txBox="1">
            <a:spLocks/>
          </p:cNvSpPr>
          <p:nvPr/>
        </p:nvSpPr>
        <p:spPr>
          <a:xfrm>
            <a:off x="0" y="7216"/>
            <a:ext cx="12192000" cy="8229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Key Exchange  </a:t>
            </a:r>
            <a:endParaRPr lang="en-US" sz="4000" b="1" cap="all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6522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979DBE-B5EC-FD0C-CB37-B61FCEB390C9}"/>
              </a:ext>
            </a:extLst>
          </p:cNvPr>
          <p:cNvSpPr txBox="1"/>
          <p:nvPr/>
        </p:nvSpPr>
        <p:spPr>
          <a:xfrm>
            <a:off x="325242" y="1142413"/>
            <a:ext cx="5801917" cy="2124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C6F136-4524-07FF-7A48-91AB3B21154A}"/>
              </a:ext>
            </a:extLst>
          </p:cNvPr>
          <p:cNvSpPr txBox="1">
            <a:spLocks/>
          </p:cNvSpPr>
          <p:nvPr/>
        </p:nvSpPr>
        <p:spPr>
          <a:xfrm>
            <a:off x="0" y="7215"/>
            <a:ext cx="12192000" cy="8229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Steps </a:t>
            </a:r>
            <a:endParaRPr lang="en-US" sz="4000" b="1" cap="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C2BE0C-1D12-F300-A8B0-652B7F7FF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97" y="1020028"/>
            <a:ext cx="4229746" cy="55998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4DA02E-B057-846D-B06E-6827A9FE00B4}"/>
              </a:ext>
            </a:extLst>
          </p:cNvPr>
          <p:cNvSpPr txBox="1"/>
          <p:nvPr/>
        </p:nvSpPr>
        <p:spPr>
          <a:xfrm>
            <a:off x="740357" y="2005968"/>
            <a:ext cx="567949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Call the Public Engagement Unit’s Home Support Unit at  212-331-6240 to participate in the program. 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Share the landlord flyer with individuals and organizations that may be interested in the program. 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Partner with us to raise awareness about the program in Long Island. </a:t>
            </a:r>
          </a:p>
        </p:txBody>
      </p:sp>
    </p:spTree>
    <p:extLst>
      <p:ext uri="{BB962C8B-B14F-4D97-AF65-F5344CB8AC3E}">
        <p14:creationId xmlns:p14="http://schemas.microsoft.com/office/powerpoint/2010/main" val="297261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DC8A2D-36A4-8458-77FA-5694DB8C4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849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F25179-F232-8410-40A4-1F8D6611C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910" y="1615869"/>
            <a:ext cx="2482109" cy="24821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D34AF9-C1D2-36A2-2EF7-16B771EC7F9B}"/>
              </a:ext>
            </a:extLst>
          </p:cNvPr>
          <p:cNvSpPr txBox="1"/>
          <p:nvPr/>
        </p:nvSpPr>
        <p:spPr>
          <a:xfrm>
            <a:off x="192996" y="87848"/>
            <a:ext cx="3861645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cap="all" dirty="0">
                <a:solidFill>
                  <a:schemeClr val="bg1"/>
                </a:solidFill>
              </a:rPr>
              <a:t>Learn More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54C8BF-0BC9-E45D-8C67-DAC3D4E45DF8}"/>
              </a:ext>
            </a:extLst>
          </p:cNvPr>
          <p:cNvSpPr txBox="1"/>
          <p:nvPr/>
        </p:nvSpPr>
        <p:spPr>
          <a:xfrm>
            <a:off x="2733983" y="4254572"/>
            <a:ext cx="2423862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Public Engagement Unit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C8355B-B258-CEBA-6756-B188CF15B4A0}"/>
              </a:ext>
            </a:extLst>
          </p:cNvPr>
          <p:cNvSpPr txBox="1"/>
          <p:nvPr/>
        </p:nvSpPr>
        <p:spPr>
          <a:xfrm>
            <a:off x="2048183" y="5800952"/>
            <a:ext cx="7925996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</a:rPr>
              <a:t>Call</a:t>
            </a:r>
            <a:r>
              <a:rPr lang="en-US" sz="2000" dirty="0">
                <a:solidFill>
                  <a:schemeClr val="bg2"/>
                </a:solidFill>
              </a:rPr>
              <a:t> the Public Engagement Unit’s Home Support Unit: </a:t>
            </a:r>
            <a:r>
              <a:rPr lang="en-US" sz="2000" b="1" dirty="0">
                <a:solidFill>
                  <a:schemeClr val="bg2"/>
                </a:solidFill>
              </a:rPr>
              <a:t>212-331-6240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8DB67D9-0301-ECAD-9ACB-9AB113065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983" y="1648751"/>
            <a:ext cx="2423862" cy="242386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DA0DBB4-66CA-0FB6-28A6-273454117F45}"/>
              </a:ext>
            </a:extLst>
          </p:cNvPr>
          <p:cNvSpPr txBox="1"/>
          <p:nvPr/>
        </p:nvSpPr>
        <p:spPr>
          <a:xfrm>
            <a:off x="6975908" y="4254572"/>
            <a:ext cx="2482109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Statewide </a:t>
            </a:r>
          </a:p>
          <a:p>
            <a:pPr algn="ctr"/>
            <a:r>
              <a:rPr lang="en-US" sz="2000" b="1" dirty="0">
                <a:solidFill>
                  <a:schemeClr val="bg2"/>
                </a:solidFill>
              </a:rPr>
              <a:t>CityFHEPS</a:t>
            </a:r>
          </a:p>
        </p:txBody>
      </p:sp>
    </p:spTree>
    <p:extLst>
      <p:ext uri="{BB962C8B-B14F-4D97-AF65-F5344CB8AC3E}">
        <p14:creationId xmlns:p14="http://schemas.microsoft.com/office/powerpoint/2010/main" val="8496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70E651C-8E9A-866D-9352-293CAC932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" r="1" b="1"/>
          <a:stretch>
            <a:fillRect/>
          </a:stretch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65C7CA-3864-5E73-AE45-38D907BEC6C4}"/>
              </a:ext>
            </a:extLst>
          </p:cNvPr>
          <p:cNvSpPr txBox="1"/>
          <p:nvPr/>
        </p:nvSpPr>
        <p:spPr>
          <a:xfrm>
            <a:off x="3039564" y="4512371"/>
            <a:ext cx="5821631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cap="all" dirty="0">
                <a:solidFill>
                  <a:schemeClr val="bg1"/>
                </a:solidFill>
              </a:rPr>
              <a:t>Questions &amp; Comments </a:t>
            </a:r>
            <a:endParaRPr lang="en-US" sz="2200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5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EE66BDC-9DDD-097C-7E0C-151F5B357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7080731"/>
              </p:ext>
            </p:extLst>
          </p:nvPr>
        </p:nvGraphicFramePr>
        <p:xfrm>
          <a:off x="156411" y="1291612"/>
          <a:ext cx="6554709" cy="367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0932B2D0-D0BC-BB4D-5900-A5E7EAE44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459250"/>
              </p:ext>
            </p:extLst>
          </p:nvPr>
        </p:nvGraphicFramePr>
        <p:xfrm>
          <a:off x="293524" y="5377821"/>
          <a:ext cx="628048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494">
                  <a:extLst>
                    <a:ext uri="{9D8B030D-6E8A-4147-A177-3AD203B41FA5}">
                      <a16:colId xmlns:a16="http://schemas.microsoft.com/office/drawing/2014/main" val="257853202"/>
                    </a:ext>
                  </a:extLst>
                </a:gridCol>
                <a:gridCol w="2325539">
                  <a:extLst>
                    <a:ext uri="{9D8B030D-6E8A-4147-A177-3AD203B41FA5}">
                      <a16:colId xmlns:a16="http://schemas.microsoft.com/office/drawing/2014/main" val="4187279936"/>
                    </a:ext>
                  </a:extLst>
                </a:gridCol>
                <a:gridCol w="1861449">
                  <a:extLst>
                    <a:ext uri="{9D8B030D-6E8A-4147-A177-3AD203B41FA5}">
                      <a16:colId xmlns:a16="http://schemas.microsoft.com/office/drawing/2014/main" val="2802969213"/>
                    </a:ext>
                  </a:extLst>
                </a:gridCol>
              </a:tblGrid>
              <a:tr h="213642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Streamlining Access to Social Services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Addressing Homelessness and Housing Instability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Creating Economic Stability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184387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781F9F81-6CD3-9BF2-1376-A97FBBACA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22960"/>
          </a:xfr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000" b="1" cap="all" dirty="0">
                <a:solidFill>
                  <a:schemeClr val="bg1"/>
                </a:solidFill>
                <a:latin typeface="+mn-lt"/>
              </a:rPr>
              <a:t>Department of Social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7E74E-0AE6-3F50-6813-B378E8691170}"/>
              </a:ext>
            </a:extLst>
          </p:cNvPr>
          <p:cNvSpPr txBox="1"/>
          <p:nvPr/>
        </p:nvSpPr>
        <p:spPr>
          <a:xfrm>
            <a:off x="7083592" y="1525019"/>
            <a:ext cx="4771522" cy="1908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HRA</a:t>
            </a:r>
            <a:r>
              <a:rPr lang="en-US" dirty="0"/>
              <a:t> is the </a:t>
            </a:r>
            <a:r>
              <a:rPr lang="en-US" b="1" dirty="0"/>
              <a:t>nation's largest social services </a:t>
            </a:r>
            <a:r>
              <a:rPr lang="en-US" dirty="0"/>
              <a:t>agency and </a:t>
            </a:r>
            <a:r>
              <a:rPr lang="en-US" b="1" dirty="0"/>
              <a:t>assists over three million low‐income </a:t>
            </a:r>
            <a:r>
              <a:rPr lang="en-US" dirty="0"/>
              <a:t>and </a:t>
            </a:r>
            <a:r>
              <a:rPr lang="en-US" b="1" dirty="0"/>
              <a:t>vulnerable</a:t>
            </a:r>
            <a:r>
              <a:rPr lang="en-US" dirty="0"/>
              <a:t> New Yorkers annually through the effective and efficient administration of more than </a:t>
            </a:r>
            <a:r>
              <a:rPr lang="en-US" b="1" dirty="0"/>
              <a:t>12 major public benefits programs.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73189-96B2-773E-F315-93163052972C}"/>
              </a:ext>
            </a:extLst>
          </p:cNvPr>
          <p:cNvSpPr txBox="1"/>
          <p:nvPr/>
        </p:nvSpPr>
        <p:spPr>
          <a:xfrm>
            <a:off x="7083592" y="3854889"/>
            <a:ext cx="4771522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DHS</a:t>
            </a:r>
            <a:r>
              <a:rPr lang="en-US" b="1" dirty="0"/>
              <a:t> </a:t>
            </a:r>
            <a:r>
              <a:rPr lang="en-US" dirty="0"/>
              <a:t>works to </a:t>
            </a:r>
            <a:r>
              <a:rPr lang="en-US" b="1" dirty="0"/>
              <a:t>prevent </a:t>
            </a:r>
            <a:r>
              <a:rPr lang="en-US" dirty="0"/>
              <a:t>homelessness, </a:t>
            </a:r>
            <a:r>
              <a:rPr lang="en-US" b="1" dirty="0"/>
              <a:t>addresses sheltered and unsheltered </a:t>
            </a:r>
            <a:r>
              <a:rPr lang="en-US" dirty="0"/>
              <a:t>homelessness, and </a:t>
            </a:r>
            <a:r>
              <a:rPr lang="en-US" b="1" dirty="0"/>
              <a:t>assists </a:t>
            </a:r>
            <a:r>
              <a:rPr lang="en-US" dirty="0"/>
              <a:t>New Yorkers </a:t>
            </a:r>
            <a:r>
              <a:rPr lang="en-US" b="1" dirty="0"/>
              <a:t>experiencing </a:t>
            </a:r>
            <a:r>
              <a:rPr lang="en-US" dirty="0"/>
              <a:t>homelessness </a:t>
            </a:r>
            <a:r>
              <a:rPr lang="en-US" b="1" dirty="0"/>
              <a:t>transition to permanent housing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929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7E74E-0AE6-3F50-6813-B378E8691170}"/>
              </a:ext>
            </a:extLst>
          </p:cNvPr>
          <p:cNvSpPr txBox="1"/>
          <p:nvPr/>
        </p:nvSpPr>
        <p:spPr>
          <a:xfrm>
            <a:off x="256722" y="2104072"/>
            <a:ext cx="4287318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Statewide CityFHEPS (the City Fighting Homelessness and Eviction Prevention Supplement) is a rental assistance program that helps individuals and families living on low incomes search and pay for housing anywhere in New York State.  </a:t>
            </a:r>
          </a:p>
        </p:txBody>
      </p:sp>
      <p:graphicFrame>
        <p:nvGraphicFramePr>
          <p:cNvPr id="16" name="TextBox 11">
            <a:extLst>
              <a:ext uri="{FF2B5EF4-FFF2-40B4-BE49-F238E27FC236}">
                <a16:creationId xmlns:a16="http://schemas.microsoft.com/office/drawing/2014/main" id="{BD4CB4F2-D408-ACC4-CA15-71CBACEEF8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794428"/>
              </p:ext>
            </p:extLst>
          </p:nvPr>
        </p:nvGraphicFramePr>
        <p:xfrm>
          <a:off x="4800762" y="1292066"/>
          <a:ext cx="6714744" cy="155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E4569502-1D27-81F6-33EC-7280F1CC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723263"/>
          </a:xfr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000" b="1" cap="all" dirty="0">
                <a:solidFill>
                  <a:schemeClr val="bg1"/>
                </a:solidFill>
                <a:latin typeface="+mn-lt"/>
              </a:rPr>
              <a:t>Background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867A2DB-D582-B9B7-0E90-EBCC787713B8}"/>
              </a:ext>
            </a:extLst>
          </p:cNvPr>
          <p:cNvSpPr txBox="1">
            <a:spLocks/>
          </p:cNvSpPr>
          <p:nvPr/>
        </p:nvSpPr>
        <p:spPr>
          <a:xfrm>
            <a:off x="0" y="6134737"/>
            <a:ext cx="12192000" cy="7232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cap="all" dirty="0">
                <a:solidFill>
                  <a:schemeClr val="bg1"/>
                </a:solidFill>
                <a:latin typeface="+mn-lt"/>
              </a:rPr>
              <a:t>Benefits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D1B86-E5DF-5858-1CBC-A6B6EECEFF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6808" y="3198449"/>
            <a:ext cx="6062652" cy="26293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6E8442-75E3-5A68-625E-004BF216217A}"/>
              </a:ext>
            </a:extLst>
          </p:cNvPr>
          <p:cNvSpPr txBox="1"/>
          <p:nvPr/>
        </p:nvSpPr>
        <p:spPr>
          <a:xfrm>
            <a:off x="4618793" y="5731649"/>
            <a:ext cx="7439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*If tenants are eligible for cash assistance, landlords may also get a portion of rent paid with shelter allowance.</a:t>
            </a:r>
          </a:p>
        </p:txBody>
      </p:sp>
    </p:spTree>
    <p:extLst>
      <p:ext uri="{BB962C8B-B14F-4D97-AF65-F5344CB8AC3E}">
        <p14:creationId xmlns:p14="http://schemas.microsoft.com/office/powerpoint/2010/main" val="333809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11B79-ADB2-3D75-CA81-878AD6594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0471B0B-5356-03BF-A3D5-BC0766401919}"/>
              </a:ext>
            </a:extLst>
          </p:cNvPr>
          <p:cNvSpPr/>
          <p:nvPr/>
        </p:nvSpPr>
        <p:spPr>
          <a:xfrm>
            <a:off x="2" y="16040"/>
            <a:ext cx="4765430" cy="684195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C980BFC-C159-AE4D-EFA6-4DF338719DBE}"/>
              </a:ext>
            </a:extLst>
          </p:cNvPr>
          <p:cNvSpPr txBox="1"/>
          <p:nvPr/>
        </p:nvSpPr>
        <p:spPr>
          <a:xfrm>
            <a:off x="0" y="3083076"/>
            <a:ext cx="4765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>
                <a:solidFill>
                  <a:schemeClr val="bg1"/>
                </a:solidFill>
              </a:rPr>
              <a:t>Lease Up Flow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21664AC-BAF4-8D0F-418D-C1E350BB55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405252"/>
              </p:ext>
            </p:extLst>
          </p:nvPr>
        </p:nvGraphicFramePr>
        <p:xfrm>
          <a:off x="2980594" y="165355"/>
          <a:ext cx="10551342" cy="6527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387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AA459-68F0-DE69-2260-655FD590C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itle 413">
            <a:extLst>
              <a:ext uri="{FF2B5EF4-FFF2-40B4-BE49-F238E27FC236}">
                <a16:creationId xmlns:a16="http://schemas.microsoft.com/office/drawing/2014/main" id="{A825C4C1-BDAC-C343-1D79-9BD84735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99" y="618521"/>
            <a:ext cx="10888758" cy="1529916"/>
          </a:xfrm>
        </p:spPr>
        <p:txBody>
          <a:bodyPr anchor="b">
            <a:noAutofit/>
          </a:bodyPr>
          <a:lstStyle/>
          <a:p>
            <a:r>
              <a:rPr lang="en-US" sz="4000" b="1" cap="all" dirty="0">
                <a:latin typeface="+mn-lt"/>
              </a:rPr>
              <a:t>Shopping letter </a:t>
            </a:r>
            <a:br>
              <a:rPr lang="en-US" sz="2800" b="1" cap="all" dirty="0">
                <a:latin typeface="+mn-lt"/>
              </a:rPr>
            </a:br>
            <a:r>
              <a:rPr lang="en-US" sz="2800" dirty="0"/>
              <a:t>Establishes that a client might be eligible for CityFHEPS and allows them to start looking for housing.</a:t>
            </a:r>
            <a:endParaRPr lang="en-US" sz="2800" b="1" cap="all" dirty="0">
              <a:latin typeface="+mn-lt"/>
            </a:endParaRPr>
          </a:p>
        </p:txBody>
      </p:sp>
      <p:graphicFrame>
        <p:nvGraphicFramePr>
          <p:cNvPr id="420" name="TextBox 2">
            <a:extLst>
              <a:ext uri="{FF2B5EF4-FFF2-40B4-BE49-F238E27FC236}">
                <a16:creationId xmlns:a16="http://schemas.microsoft.com/office/drawing/2014/main" id="{F7763BFF-09F6-CE7A-5E27-5CD1C0D1B5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034150"/>
              </p:ext>
            </p:extLst>
          </p:nvPr>
        </p:nvGraphicFramePr>
        <p:xfrm>
          <a:off x="272489" y="2500351"/>
          <a:ext cx="9459482" cy="364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710204-5C54-DD8D-4157-6BD4367F77F2}"/>
              </a:ext>
            </a:extLst>
          </p:cNvPr>
          <p:cNvCxnSpPr/>
          <p:nvPr/>
        </p:nvCxnSpPr>
        <p:spPr>
          <a:xfrm>
            <a:off x="510639" y="433138"/>
            <a:ext cx="1199408" cy="0"/>
          </a:xfrm>
          <a:prstGeom prst="line">
            <a:avLst/>
          </a:prstGeom>
          <a:ln w="13335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BD5520-6D76-6F03-7B87-DFC14F3E41C8}"/>
              </a:ext>
            </a:extLst>
          </p:cNvPr>
          <p:cNvCxnSpPr/>
          <p:nvPr/>
        </p:nvCxnSpPr>
        <p:spPr>
          <a:xfrm>
            <a:off x="455899" y="2253758"/>
            <a:ext cx="107746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F33290B-3178-C352-EE59-56D8BB052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1846" y="3250825"/>
            <a:ext cx="2143123" cy="21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3" name="Rectangle 422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79DBE-B5EC-FD0C-CB37-B61FCEB390C9}"/>
              </a:ext>
            </a:extLst>
          </p:cNvPr>
          <p:cNvSpPr txBox="1"/>
          <p:nvPr/>
        </p:nvSpPr>
        <p:spPr>
          <a:xfrm>
            <a:off x="325242" y="1142413"/>
            <a:ext cx="5801917" cy="2124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20" name="Graphic 419" descr="City">
            <a:extLst>
              <a:ext uri="{FF2B5EF4-FFF2-40B4-BE49-F238E27FC236}">
                <a16:creationId xmlns:a16="http://schemas.microsoft.com/office/drawing/2014/main" id="{E90E19D9-BBBF-438B-A650-F07C3F12F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3C6F136-4524-07FF-7A48-91AB3B21154A}"/>
              </a:ext>
            </a:extLst>
          </p:cNvPr>
          <p:cNvSpPr txBox="1">
            <a:spLocks/>
          </p:cNvSpPr>
          <p:nvPr/>
        </p:nvSpPr>
        <p:spPr>
          <a:xfrm>
            <a:off x="0" y="7216"/>
            <a:ext cx="12192000" cy="8229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Rental Amounts </a:t>
            </a:r>
            <a:endParaRPr lang="en-US" sz="4000" b="1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6A733-9BF0-3F12-732A-82DFA1076C23}"/>
              </a:ext>
            </a:extLst>
          </p:cNvPr>
          <p:cNvSpPr txBox="1">
            <a:spLocks/>
          </p:cNvSpPr>
          <p:nvPr/>
        </p:nvSpPr>
        <p:spPr>
          <a:xfrm>
            <a:off x="0" y="6141953"/>
            <a:ext cx="12192000" cy="7232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Payments </a:t>
            </a:r>
            <a:endParaRPr lang="en-US" sz="4000" b="1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79DBE-B5EC-FD0C-CB37-B61FCEB390C9}"/>
              </a:ext>
            </a:extLst>
          </p:cNvPr>
          <p:cNvSpPr txBox="1"/>
          <p:nvPr/>
        </p:nvSpPr>
        <p:spPr>
          <a:xfrm>
            <a:off x="566798" y="4919161"/>
            <a:ext cx="5801917" cy="588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0" i="0" dirty="0">
                <a:effectLst/>
              </a:rPr>
              <a:t>Owners </a:t>
            </a:r>
            <a:r>
              <a:rPr lang="en-US" sz="2000" dirty="0"/>
              <a:t>can sign up for Electronic Funds Transfer (EFT) and see payments online.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 b="0" i="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979DBE-B5EC-FD0C-CB37-B61FCEB390C9}"/>
              </a:ext>
            </a:extLst>
          </p:cNvPr>
          <p:cNvSpPr txBox="1"/>
          <p:nvPr/>
        </p:nvSpPr>
        <p:spPr>
          <a:xfrm>
            <a:off x="551062" y="1101936"/>
            <a:ext cx="5214151" cy="352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b="1" i="0" strike="noStrike" dirty="0">
              <a:effectLst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E7AD4-402A-6D49-F26F-5506AB2AFEF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159"/>
          <a:stretch/>
        </p:blipFill>
        <p:spPr>
          <a:xfrm>
            <a:off x="898214" y="2538219"/>
            <a:ext cx="4956973" cy="13811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7742DA-364D-92A3-BA20-1389331491CE}"/>
              </a:ext>
            </a:extLst>
          </p:cNvPr>
          <p:cNvSpPr/>
          <p:nvPr/>
        </p:nvSpPr>
        <p:spPr>
          <a:xfrm>
            <a:off x="836069" y="2127847"/>
            <a:ext cx="5019118" cy="352272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Nassau and Suffolk*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8012C2-6001-B4C9-2066-EA2C3C0887D7}"/>
              </a:ext>
            </a:extLst>
          </p:cNvPr>
          <p:cNvSpPr txBox="1"/>
          <p:nvPr/>
        </p:nvSpPr>
        <p:spPr>
          <a:xfrm>
            <a:off x="831368" y="3977444"/>
            <a:ext cx="5214151" cy="484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*</a:t>
            </a:r>
            <a:r>
              <a:rPr lang="en-US" sz="1400" dirty="0"/>
              <a:t>Maximum rent is $7,359 for a household size of 20 living in 10-bedrooms. </a:t>
            </a:r>
            <a:r>
              <a:rPr lang="en-US" sz="1400" i="0" strike="noStrike" dirty="0">
                <a:solidFill>
                  <a:schemeClr val="accent2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Statewide CityFHEPS Maximum Rents by County Tool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9A236D-B545-0B83-F5BA-7F48689F6FD1}"/>
              </a:ext>
            </a:extLst>
          </p:cNvPr>
          <p:cNvSpPr txBox="1"/>
          <p:nvPr/>
        </p:nvSpPr>
        <p:spPr>
          <a:xfrm>
            <a:off x="551062" y="1350106"/>
            <a:ext cx="6204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CityFHEPS rents outside of NYC are set to the local county standard.   </a:t>
            </a:r>
            <a:endParaRPr lang="en-US" sz="2000" b="1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88759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F61A16-61CD-1FEB-7271-3B0310339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CCE8A2E-61E7-4667-90A8-34285A8C4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01B26C-6F5E-CF0E-5F31-44AE0DFD7FB8}"/>
              </a:ext>
            </a:extLst>
          </p:cNvPr>
          <p:cNvSpPr txBox="1">
            <a:spLocks/>
          </p:cNvSpPr>
          <p:nvPr/>
        </p:nvSpPr>
        <p:spPr>
          <a:xfrm>
            <a:off x="838200" y="4440602"/>
            <a:ext cx="3300663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cap="all" dirty="0"/>
              <a:t>Walk-through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99398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95BA83-F6BB-3EBE-CE5A-111201D11713}"/>
              </a:ext>
            </a:extLst>
          </p:cNvPr>
          <p:cNvSpPr txBox="1"/>
          <p:nvPr/>
        </p:nvSpPr>
        <p:spPr>
          <a:xfrm>
            <a:off x="4578824" y="4218905"/>
            <a:ext cx="6860184" cy="1867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effectLst/>
              </a:rPr>
              <a:t>En</a:t>
            </a:r>
            <a:r>
              <a:rPr lang="en-US" sz="2000" dirty="0"/>
              <a:t>sures condition of the rental unit and building meet basic health and safety requirements.</a:t>
            </a:r>
            <a:endParaRPr lang="en-US" sz="20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F41F0-C140-1949-727E-F1483D0B1CC3}"/>
              </a:ext>
            </a:extLst>
          </p:cNvPr>
          <p:cNvSpPr txBox="1"/>
          <p:nvPr/>
        </p:nvSpPr>
        <p:spPr>
          <a:xfrm>
            <a:off x="325242" y="1142413"/>
            <a:ext cx="5801917" cy="2124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8CBA5-FC8B-97BE-7649-15AFD60227F4}"/>
              </a:ext>
            </a:extLst>
          </p:cNvPr>
          <p:cNvSpPr txBox="1">
            <a:spLocks/>
          </p:cNvSpPr>
          <p:nvPr/>
        </p:nvSpPr>
        <p:spPr>
          <a:xfrm>
            <a:off x="0" y="6141952"/>
            <a:ext cx="12192000" cy="8229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4000" b="1" cap="all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0" name="TextBox 11">
            <a:extLst>
              <a:ext uri="{FF2B5EF4-FFF2-40B4-BE49-F238E27FC236}">
                <a16:creationId xmlns:a16="http://schemas.microsoft.com/office/drawing/2014/main" id="{C4D35C29-E321-6C83-C1B3-46E3B5DD0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798653"/>
              </p:ext>
            </p:extLst>
          </p:nvPr>
        </p:nvGraphicFramePr>
        <p:xfrm>
          <a:off x="898766" y="952794"/>
          <a:ext cx="10456785" cy="2210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59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1C30A-A3B1-E7CF-C474-84917264D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718C9F-3316-89DA-F23F-F88AC823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161" y="835715"/>
            <a:ext cx="4720597" cy="59209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183014-21E9-8F6B-B3EE-BBA30183E33C}"/>
              </a:ext>
            </a:extLst>
          </p:cNvPr>
          <p:cNvSpPr txBox="1"/>
          <p:nvPr/>
        </p:nvSpPr>
        <p:spPr>
          <a:xfrm>
            <a:off x="325242" y="1142413"/>
            <a:ext cx="5801917" cy="2124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422FC7-668B-B084-361A-87E870C4F1D3}"/>
              </a:ext>
            </a:extLst>
          </p:cNvPr>
          <p:cNvSpPr txBox="1">
            <a:spLocks/>
          </p:cNvSpPr>
          <p:nvPr/>
        </p:nvSpPr>
        <p:spPr>
          <a:xfrm>
            <a:off x="0" y="7216"/>
            <a:ext cx="12192000" cy="7232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Landlord Package</a:t>
            </a:r>
            <a:endParaRPr lang="en-US" sz="4000" b="1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BAF270-6ACA-9C2B-32D1-58BEDF7F106A}"/>
              </a:ext>
            </a:extLst>
          </p:cNvPr>
          <p:cNvSpPr txBox="1"/>
          <p:nvPr/>
        </p:nvSpPr>
        <p:spPr>
          <a:xfrm>
            <a:off x="433344" y="980043"/>
            <a:ext cx="637765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Gathers landlord, rental unit, and payment information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Completed after a lease has been signed with a client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The Landlord Package consists of 3 sections: </a:t>
            </a:r>
          </a:p>
          <a:p>
            <a:r>
              <a:rPr lang="en-US" sz="2000" dirty="0"/>
              <a:t>	I. Document Requirements Checklist </a:t>
            </a:r>
          </a:p>
          <a:p>
            <a:r>
              <a:rPr lang="en-US" sz="2000" dirty="0"/>
              <a:t>	II. Rental Unit, Utilities, Property Owner, and 	Payment Information </a:t>
            </a:r>
          </a:p>
          <a:p>
            <a:r>
              <a:rPr lang="en-US" sz="2000" dirty="0"/>
              <a:t>	III. Landlord Agreement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Important Tips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Fill out the Landlord / Owner’s name exactly as written on the deed, including instances of “Inc.” or “LLC”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Double check the broker’s name is entered correctly and ensure page 6 is completed </a:t>
            </a:r>
          </a:p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179E1A-3DF1-2760-F711-FFE60A2DC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187" y="5303499"/>
            <a:ext cx="1437571" cy="143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4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DCEAB-FF7D-3B05-D1CE-57ABD34CC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itle 413">
            <a:extLst>
              <a:ext uri="{FF2B5EF4-FFF2-40B4-BE49-F238E27FC236}">
                <a16:creationId xmlns:a16="http://schemas.microsoft.com/office/drawing/2014/main" id="{6079840D-A078-C12F-7E60-BB842E89D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96" y="575357"/>
            <a:ext cx="11225463" cy="703327"/>
          </a:xfrm>
        </p:spPr>
        <p:txBody>
          <a:bodyPr anchor="b">
            <a:noAutofit/>
          </a:bodyPr>
          <a:lstStyle/>
          <a:p>
            <a:r>
              <a:rPr lang="en-US" sz="4000" b="1" cap="all" dirty="0">
                <a:latin typeface="+mn-lt"/>
              </a:rPr>
              <a:t>Package Review </a:t>
            </a:r>
            <a:endParaRPr lang="en-US" sz="2800" b="1" cap="all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B3F3F16-41A8-4104-4784-D4F955E1EF5E}"/>
              </a:ext>
            </a:extLst>
          </p:cNvPr>
          <p:cNvCxnSpPr/>
          <p:nvPr/>
        </p:nvCxnSpPr>
        <p:spPr>
          <a:xfrm>
            <a:off x="510639" y="433138"/>
            <a:ext cx="1199408" cy="0"/>
          </a:xfrm>
          <a:prstGeom prst="line">
            <a:avLst/>
          </a:prstGeom>
          <a:ln w="13335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38A5A83-B703-E1CC-CB5E-DE88C6F060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797944"/>
              </p:ext>
            </p:extLst>
          </p:nvPr>
        </p:nvGraphicFramePr>
        <p:xfrm>
          <a:off x="819973" y="1469027"/>
          <a:ext cx="10497311" cy="4513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1946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860</TotalTime>
  <Words>629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Department of Social Services</vt:lpstr>
      <vt:lpstr>Background</vt:lpstr>
      <vt:lpstr>PowerPoint Presentation</vt:lpstr>
      <vt:lpstr>Shopping letter  Establishes that a client might be eligible for CityFHEPS and allows them to start looking for housing.</vt:lpstr>
      <vt:lpstr>PowerPoint Presentation</vt:lpstr>
      <vt:lpstr>PowerPoint Presentation</vt:lpstr>
      <vt:lpstr>PowerPoint Presentation</vt:lpstr>
      <vt:lpstr>Package Review </vt:lpstr>
      <vt:lpstr>PowerPoint Presentation</vt:lpstr>
      <vt:lpstr>PowerPoint Presentation</vt:lpstr>
      <vt:lpstr>PowerPoint Presentation</vt:lpstr>
      <vt:lpstr>PowerPoint Presentation</vt:lpstr>
    </vt:vector>
  </TitlesOfParts>
  <Company>NYC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Paraiso, Marlowe</dc:creator>
  <cp:lastModifiedBy>Paraiso, Marlowe</cp:lastModifiedBy>
  <cp:revision>72</cp:revision>
  <cp:lastPrinted>2025-11-12T15:47:25Z</cp:lastPrinted>
  <dcterms:created xsi:type="dcterms:W3CDTF">2025-06-04T14:56:41Z</dcterms:created>
  <dcterms:modified xsi:type="dcterms:W3CDTF">2025-11-24T14:42:34Z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5c3a667-0008-4d90-8cbb-b80c6596bc40_Enabled">
    <vt:lpwstr>true</vt:lpwstr>
  </property>
  <property fmtid="{D5CDD505-2E9C-101B-9397-08002B2CF9AE}" pid="3" name="MSIP_Label_c5c3a667-0008-4d90-8cbb-b80c6596bc40_SetDate">
    <vt:lpwstr>2025-11-11T01:04:31Z</vt:lpwstr>
  </property>
  <property fmtid="{D5CDD505-2E9C-101B-9397-08002B2CF9AE}" pid="4" name="MSIP_Label_c5c3a667-0008-4d90-8cbb-b80c6596bc40_Method">
    <vt:lpwstr>Standard</vt:lpwstr>
  </property>
  <property fmtid="{D5CDD505-2E9C-101B-9397-08002B2CF9AE}" pid="5" name="MSIP_Label_c5c3a667-0008-4d90-8cbb-b80c6596bc40_Name">
    <vt:lpwstr>Sensitive-All</vt:lpwstr>
  </property>
  <property fmtid="{D5CDD505-2E9C-101B-9397-08002B2CF9AE}" pid="6" name="MSIP_Label_c5c3a667-0008-4d90-8cbb-b80c6596bc40_SiteId">
    <vt:lpwstr>369ccac9-1d3d-435b-b214-c86f3a380236</vt:lpwstr>
  </property>
  <property fmtid="{D5CDD505-2E9C-101B-9397-08002B2CF9AE}" pid="7" name="MSIP_Label_c5c3a667-0008-4d90-8cbb-b80c6596bc40_ActionId">
    <vt:lpwstr>a2cc7dbb-151e-4777-bbd8-38b8a5ea7d99</vt:lpwstr>
  </property>
  <property fmtid="{D5CDD505-2E9C-101B-9397-08002B2CF9AE}" pid="8" name="MSIP_Label_c5c3a667-0008-4d90-8cbb-b80c6596bc40_ContentBits">
    <vt:lpwstr>0</vt:lpwstr>
  </property>
  <property fmtid="{D5CDD505-2E9C-101B-9397-08002B2CF9AE}" pid="9" name="MSIP_Label_c5c3a667-0008-4d90-8cbb-b80c6596bc40_Tag">
    <vt:lpwstr>50, 3, 0, 1</vt:lpwstr>
  </property>
</Properties>
</file>